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0"/>
  </p:notesMasterIdLst>
  <p:sldIdLst>
    <p:sldId id="267" r:id="rId2"/>
    <p:sldId id="266" r:id="rId3"/>
    <p:sldId id="271" r:id="rId4"/>
    <p:sldId id="269" r:id="rId5"/>
    <p:sldId id="275" r:id="rId6"/>
    <p:sldId id="262" r:id="rId7"/>
    <p:sldId id="274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9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4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2B2E3-9BA7-4245-887B-002A2CE4C9AF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D2269-3A60-4D62-B8F4-2B20C2D48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310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D2269-3A60-4D62-B8F4-2B20C2D486C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317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54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533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036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7437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733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466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521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7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45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354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645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402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30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895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953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793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55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E266154-76A6-4225-9ADA-19778BD4BE92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2127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3142A7-4B8F-4BE9-835B-8C3438401D65}"/>
              </a:ext>
            </a:extLst>
          </p:cNvPr>
          <p:cNvSpPr txBox="1"/>
          <p:nvPr/>
        </p:nvSpPr>
        <p:spPr>
          <a:xfrm>
            <a:off x="169025" y="2079508"/>
            <a:ext cx="118539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зменшуване </a:t>
            </a:r>
            <a:r>
              <a:rPr lang="uk-UA" sz="13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від’ємник = різниця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Буква Х">
            <a:extLst>
              <a:ext uri="{FF2B5EF4-FFF2-40B4-BE49-F238E27FC236}">
                <a16:creationId xmlns:a16="http://schemas.microsoft.com/office/drawing/2014/main" id="{DD063AB9-4328-43D9-83DD-8D899B290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93943" y="0"/>
            <a:ext cx="1821693" cy="223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90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3142A7-4B8F-4BE9-835B-8C3438401D65}"/>
              </a:ext>
            </a:extLst>
          </p:cNvPr>
          <p:cNvSpPr txBox="1"/>
          <p:nvPr/>
        </p:nvSpPr>
        <p:spPr>
          <a:xfrm>
            <a:off x="205473" y="681643"/>
            <a:ext cx="114715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Знаходимо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невідомі </a:t>
            </a:r>
            <a:r>
              <a:rPr lang="uk-UA" sz="7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зменшуване</a:t>
            </a:r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sz="7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від’ємник</a:t>
            </a:r>
            <a:endParaRPr lang="ru-RU" sz="7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Буква Х">
            <a:extLst>
              <a:ext uri="{FF2B5EF4-FFF2-40B4-BE49-F238E27FC236}">
                <a16:creationId xmlns:a16="http://schemas.microsoft.com/office/drawing/2014/main" id="{B6A55424-7E91-4217-A8E4-EEDC71587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036" y="3277048"/>
            <a:ext cx="1974818" cy="223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Знаки оклику – Vpoltave.info">
            <a:extLst>
              <a:ext uri="{FF2B5EF4-FFF2-40B4-BE49-F238E27FC236}">
                <a16:creationId xmlns:a16="http://schemas.microsoft.com/office/drawing/2014/main" id="{1DA11AAF-6BB1-4EF2-ACB0-FD75B4773D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1" t="11673" r="17589" b="9268"/>
          <a:stretch/>
        </p:blipFill>
        <p:spPr bwMode="auto">
          <a:xfrm>
            <a:off x="7224683" y="3206851"/>
            <a:ext cx="3025833" cy="23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3F9433-A26E-4006-9FAF-BDAD1CACEAB5}"/>
              </a:ext>
            </a:extLst>
          </p:cNvPr>
          <p:cNvSpPr txBox="1"/>
          <p:nvPr/>
        </p:nvSpPr>
        <p:spPr>
          <a:xfrm>
            <a:off x="1617092" y="3429000"/>
            <a:ext cx="53702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+</a:t>
            </a:r>
            <a:endParaRPr lang="ru-RU" sz="115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40EB7B-FCFD-4111-B4A1-CBD5D7BE2FF3}"/>
              </a:ext>
            </a:extLst>
          </p:cNvPr>
          <p:cNvSpPr txBox="1"/>
          <p:nvPr/>
        </p:nvSpPr>
        <p:spPr>
          <a:xfrm>
            <a:off x="5404226" y="3429000"/>
            <a:ext cx="78854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-</a:t>
            </a:r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val="1274629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F6046AC-5258-4B26-9851-AB2D4963C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602884"/>
              </p:ext>
            </p:extLst>
          </p:nvPr>
        </p:nvGraphicFramePr>
        <p:xfrm>
          <a:off x="438120" y="2457647"/>
          <a:ext cx="9782064" cy="438912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17E95AE-6DA3-4895-8DA3-80227525956D}"/>
              </a:ext>
            </a:extLst>
          </p:cNvPr>
          <p:cNvSpPr txBox="1"/>
          <p:nvPr/>
        </p:nvSpPr>
        <p:spPr>
          <a:xfrm>
            <a:off x="1043330" y="4410217"/>
            <a:ext cx="279073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32+ 6=  </a:t>
            </a:r>
            <a:endParaRPr lang="ru-RU" sz="6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545723-16AA-4B6C-91B2-96893C839264}"/>
              </a:ext>
            </a:extLst>
          </p:cNvPr>
          <p:cNvSpPr txBox="1"/>
          <p:nvPr/>
        </p:nvSpPr>
        <p:spPr>
          <a:xfrm>
            <a:off x="959499" y="3071309"/>
            <a:ext cx="79312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6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1401A5-0D4A-4261-A521-B126038FE774}"/>
              </a:ext>
            </a:extLst>
          </p:cNvPr>
          <p:cNvSpPr txBox="1"/>
          <p:nvPr/>
        </p:nvSpPr>
        <p:spPr>
          <a:xfrm flipH="1">
            <a:off x="-1" y="29523"/>
            <a:ext cx="478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Було якесь число.</a:t>
            </a: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DC8CDA-5A09-44D9-A9FB-7B5650AC8B5E}"/>
              </a:ext>
            </a:extLst>
          </p:cNvPr>
          <p:cNvSpPr txBox="1"/>
          <p:nvPr/>
        </p:nvSpPr>
        <p:spPr>
          <a:xfrm flipH="1">
            <a:off x="-401575" y="566292"/>
            <a:ext cx="59003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нього відняли 6.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8AF1DC-A362-4F1C-8AA1-545F805E93A0}"/>
              </a:ext>
            </a:extLst>
          </p:cNvPr>
          <p:cNvSpPr txBox="1"/>
          <p:nvPr/>
        </p:nvSpPr>
        <p:spPr>
          <a:xfrm flipH="1">
            <a:off x="-113835" y="1151146"/>
            <a:ext cx="4369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Залишилося 32.</a:t>
            </a:r>
            <a:endParaRPr lang="uk-UA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9C38A1-5410-4393-B9F3-F99A7E45FB90}"/>
              </a:ext>
            </a:extLst>
          </p:cNvPr>
          <p:cNvSpPr txBox="1"/>
          <p:nvPr/>
        </p:nvSpPr>
        <p:spPr>
          <a:xfrm flipH="1">
            <a:off x="-19178" y="1801520"/>
            <a:ext cx="42744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Яке було число?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38E620-294F-4E15-B67F-5F9434193780}"/>
              </a:ext>
            </a:extLst>
          </p:cNvPr>
          <p:cNvSpPr txBox="1"/>
          <p:nvPr/>
        </p:nvSpPr>
        <p:spPr>
          <a:xfrm>
            <a:off x="2619823" y="3065960"/>
            <a:ext cx="190681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32 </a:t>
            </a:r>
            <a:endParaRPr lang="ru-RU" sz="6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96D2C8-9196-4069-89CE-CCC16745BC85}"/>
              </a:ext>
            </a:extLst>
          </p:cNvPr>
          <p:cNvSpPr txBox="1"/>
          <p:nvPr/>
        </p:nvSpPr>
        <p:spPr>
          <a:xfrm>
            <a:off x="1336431" y="3081664"/>
            <a:ext cx="142890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- 6 </a:t>
            </a:r>
            <a:endParaRPr lang="ru-RU" sz="6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DD4C4E-11FE-49D8-9DBA-985DF8693F07}"/>
              </a:ext>
            </a:extLst>
          </p:cNvPr>
          <p:cNvSpPr txBox="1"/>
          <p:nvPr/>
        </p:nvSpPr>
        <p:spPr>
          <a:xfrm flipH="1">
            <a:off x="6096000" y="0"/>
            <a:ext cx="59003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76 зменшили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 якесь число,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C0ACC9-5506-4428-8094-224C1377F9C6}"/>
              </a:ext>
            </a:extLst>
          </p:cNvPr>
          <p:cNvSpPr txBox="1"/>
          <p:nvPr/>
        </p:nvSpPr>
        <p:spPr>
          <a:xfrm flipH="1">
            <a:off x="6811736" y="1239901"/>
            <a:ext cx="4369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отримали 50.</a:t>
            </a:r>
            <a:endParaRPr lang="uk-UA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135DED-3F3B-4FBB-BA45-B24C8A451BCC}"/>
              </a:ext>
            </a:extLst>
          </p:cNvPr>
          <p:cNvSpPr txBox="1"/>
          <p:nvPr/>
        </p:nvSpPr>
        <p:spPr>
          <a:xfrm flipH="1">
            <a:off x="5898408" y="1831270"/>
            <a:ext cx="61957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Яке число віднімали?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394322-E3E5-4D3B-8632-D9CB6326CD64}"/>
              </a:ext>
            </a:extLst>
          </p:cNvPr>
          <p:cNvSpPr txBox="1"/>
          <p:nvPr/>
        </p:nvSpPr>
        <p:spPr>
          <a:xfrm>
            <a:off x="6002215" y="3076215"/>
            <a:ext cx="190681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76 </a:t>
            </a:r>
            <a:endParaRPr lang="ru-RU" sz="6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D4B5F8-9EAE-4705-A9C8-148DFBE5F9BC}"/>
              </a:ext>
            </a:extLst>
          </p:cNvPr>
          <p:cNvSpPr txBox="1"/>
          <p:nvPr/>
        </p:nvSpPr>
        <p:spPr>
          <a:xfrm>
            <a:off x="8483706" y="3105031"/>
            <a:ext cx="190681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50 </a:t>
            </a:r>
            <a:endParaRPr lang="ru-RU" sz="6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DA9306-8C28-4C21-A0CE-5252D765D253}"/>
              </a:ext>
            </a:extLst>
          </p:cNvPr>
          <p:cNvSpPr txBox="1"/>
          <p:nvPr/>
        </p:nvSpPr>
        <p:spPr>
          <a:xfrm>
            <a:off x="7070952" y="2985431"/>
            <a:ext cx="124241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603287-85D8-4225-A9B5-CF5D2A3E9753}"/>
              </a:ext>
            </a:extLst>
          </p:cNvPr>
          <p:cNvSpPr txBox="1"/>
          <p:nvPr/>
        </p:nvSpPr>
        <p:spPr>
          <a:xfrm>
            <a:off x="5951777" y="4478147"/>
            <a:ext cx="426840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76 - 50=  </a:t>
            </a:r>
            <a:endParaRPr lang="ru-RU" sz="6600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DC09F7B3-43B3-45FC-ACA1-3BC85C5463E1}"/>
              </a:ext>
            </a:extLst>
          </p:cNvPr>
          <p:cNvCxnSpPr>
            <a:cxnSpLocks/>
          </p:cNvCxnSpPr>
          <p:nvPr/>
        </p:nvCxnSpPr>
        <p:spPr>
          <a:xfrm>
            <a:off x="1043330" y="5335425"/>
            <a:ext cx="321192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ED751F1-5598-403A-8B9D-61159527DF65}"/>
              </a:ext>
            </a:extLst>
          </p:cNvPr>
          <p:cNvCxnSpPr>
            <a:cxnSpLocks/>
          </p:cNvCxnSpPr>
          <p:nvPr/>
        </p:nvCxnSpPr>
        <p:spPr>
          <a:xfrm>
            <a:off x="6016968" y="5336850"/>
            <a:ext cx="417846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016716F-BC65-4BAD-88AC-11D02407E02A}"/>
              </a:ext>
            </a:extLst>
          </p:cNvPr>
          <p:cNvSpPr txBox="1"/>
          <p:nvPr/>
        </p:nvSpPr>
        <p:spPr>
          <a:xfrm flipH="1">
            <a:off x="-243895" y="5102714"/>
            <a:ext cx="21516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Перевіряємо</a:t>
            </a:r>
            <a:endParaRPr lang="uk-UA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32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Буква Х">
            <a:extLst>
              <a:ext uri="{FF2B5EF4-FFF2-40B4-BE49-F238E27FC236}">
                <a16:creationId xmlns:a16="http://schemas.microsoft.com/office/drawing/2014/main" id="{00697277-5D04-4952-8FE1-53375F08C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044" y="331506"/>
            <a:ext cx="1974818" cy="223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CBA55E6-9F63-489F-A03A-EC11980FD91E}"/>
              </a:ext>
            </a:extLst>
          </p:cNvPr>
          <p:cNvSpPr txBox="1"/>
          <p:nvPr/>
        </p:nvSpPr>
        <p:spPr>
          <a:xfrm>
            <a:off x="174171" y="2435472"/>
            <a:ext cx="53267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зменшуване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BA8045-C9D5-479A-9F4C-86BCDDCB463A}"/>
              </a:ext>
            </a:extLst>
          </p:cNvPr>
          <p:cNvSpPr txBox="1"/>
          <p:nvPr/>
        </p:nvSpPr>
        <p:spPr>
          <a:xfrm>
            <a:off x="338051" y="3451135"/>
            <a:ext cx="1185394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Щоб знайти </a:t>
            </a:r>
            <a:r>
              <a:rPr lang="uk-UA" sz="3600" dirty="0">
                <a:solidFill>
                  <a:srgbClr val="00B0F0"/>
                </a:solidFill>
              </a:rPr>
              <a:t>зменшуване</a:t>
            </a:r>
            <a:r>
              <a:rPr lang="uk-UA" sz="3600" dirty="0"/>
              <a:t>, треба</a:t>
            </a:r>
            <a:r>
              <a:rPr lang="uk-UA" sz="6000" dirty="0"/>
              <a:t> </a:t>
            </a:r>
            <a:r>
              <a:rPr lang="uk-UA" sz="6000" dirty="0">
                <a:solidFill>
                  <a:srgbClr val="00B0F0"/>
                </a:solidFill>
              </a:rPr>
              <a:t>до різниці + від’ємник </a:t>
            </a:r>
          </a:p>
          <a:p>
            <a:endParaRPr lang="uk-U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89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Буква Х">
            <a:extLst>
              <a:ext uri="{FF2B5EF4-FFF2-40B4-BE49-F238E27FC236}">
                <a16:creationId xmlns:a16="http://schemas.microsoft.com/office/drawing/2014/main" id="{00697277-5D04-4952-8FE1-53375F08C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591" y="181244"/>
            <a:ext cx="1974818" cy="223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CBA55E6-9F63-489F-A03A-EC11980FD91E}"/>
              </a:ext>
            </a:extLst>
          </p:cNvPr>
          <p:cNvSpPr txBox="1"/>
          <p:nvPr/>
        </p:nvSpPr>
        <p:spPr>
          <a:xfrm>
            <a:off x="3178629" y="2391202"/>
            <a:ext cx="53267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Від’ємник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BA8045-C9D5-479A-9F4C-86BCDDCB463A}"/>
              </a:ext>
            </a:extLst>
          </p:cNvPr>
          <p:cNvSpPr txBox="1"/>
          <p:nvPr/>
        </p:nvSpPr>
        <p:spPr>
          <a:xfrm>
            <a:off x="338051" y="3451135"/>
            <a:ext cx="1185394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Щоб знайти </a:t>
            </a:r>
            <a:r>
              <a:rPr lang="uk-UA" sz="6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від’ємник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600" dirty="0"/>
              <a:t> треба</a:t>
            </a:r>
            <a:r>
              <a:rPr lang="uk-UA" sz="6000" dirty="0"/>
              <a:t> </a:t>
            </a:r>
          </a:p>
          <a:p>
            <a:r>
              <a:rPr lang="uk-UA" sz="6000" dirty="0">
                <a:solidFill>
                  <a:srgbClr val="00B0F0"/>
                </a:solidFill>
              </a:rPr>
              <a:t> від зменшуваного - різницю  </a:t>
            </a:r>
          </a:p>
          <a:p>
            <a:endParaRPr lang="uk-U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93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4463" y="864524"/>
            <a:ext cx="53210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Потренуйся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3F0CF-E50E-422F-90A3-39936098BA2A}"/>
              </a:ext>
            </a:extLst>
          </p:cNvPr>
          <p:cNvSpPr txBox="1"/>
          <p:nvPr/>
        </p:nvSpPr>
        <p:spPr>
          <a:xfrm>
            <a:off x="788979" y="3100339"/>
            <a:ext cx="112644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5400" dirty="0"/>
              <a:t>С</a:t>
            </a:r>
            <a:r>
              <a:rPr lang="ru-RU" sz="5400" dirty="0"/>
              <a:t>т. 130  </a:t>
            </a:r>
            <a:r>
              <a:rPr lang="ru-RU" sz="5400" dirty="0" err="1"/>
              <a:t>вправа</a:t>
            </a:r>
            <a:r>
              <a:rPr lang="ru-RU" sz="5400" dirty="0"/>
              <a:t> 2 (2 рядок)1 і 2 , </a:t>
            </a:r>
          </a:p>
        </p:txBody>
      </p:sp>
    </p:spTree>
    <p:extLst>
      <p:ext uri="{BB962C8B-B14F-4D97-AF65-F5344CB8AC3E}">
        <p14:creationId xmlns:p14="http://schemas.microsoft.com/office/powerpoint/2010/main" val="2943203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564896"/>
              </p:ext>
            </p:extLst>
          </p:nvPr>
        </p:nvGraphicFramePr>
        <p:xfrm>
          <a:off x="440261" y="1560628"/>
          <a:ext cx="11466620" cy="424026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21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469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2772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9049119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1191730035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82035924"/>
                    </a:ext>
                  </a:extLst>
                </a:gridCol>
                <a:gridCol w="521210">
                  <a:extLst>
                    <a:ext uri="{9D8B030D-6E8A-4147-A177-3AD203B41FA5}">
                      <a16:colId xmlns:a16="http://schemas.microsoft.com/office/drawing/2014/main" val="2813509935"/>
                    </a:ext>
                  </a:extLst>
                </a:gridCol>
              </a:tblGrid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551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505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451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280587" y="1765683"/>
            <a:ext cx="20180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1588113" y="2370216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569715" y="4410231"/>
            <a:ext cx="3210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  + 5  =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1518823" y="2270475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112022" y="2773745"/>
            <a:ext cx="2322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2191679" y="3354077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5F775D-DCEF-45C2-BD34-242B07166D0F}"/>
              </a:ext>
            </a:extLst>
          </p:cNvPr>
          <p:cNvSpPr txBox="1"/>
          <p:nvPr/>
        </p:nvSpPr>
        <p:spPr>
          <a:xfrm>
            <a:off x="2918014" y="2684330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uk-UA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3090084" y="4440600"/>
            <a:ext cx="24612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 (д.)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2DC638-0F29-40A4-8BC0-B815DED7EC3C}"/>
              </a:ext>
            </a:extLst>
          </p:cNvPr>
          <p:cNvSpPr txBox="1"/>
          <p:nvPr/>
        </p:nvSpPr>
        <p:spPr>
          <a:xfrm>
            <a:off x="2260467" y="5530421"/>
            <a:ext cx="6566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Відповідь:19 дітей.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596C49C1-243F-446D-B271-8CF3E895A81A}"/>
              </a:ext>
            </a:extLst>
          </p:cNvPr>
          <p:cNvSpPr/>
          <p:nvPr/>
        </p:nvSpPr>
        <p:spPr>
          <a:xfrm>
            <a:off x="2648852" y="2014047"/>
            <a:ext cx="457077" cy="2152848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FF5199-7693-4E76-AF4C-3D82B323641D}"/>
              </a:ext>
            </a:extLst>
          </p:cNvPr>
          <p:cNvSpPr txBox="1"/>
          <p:nvPr/>
        </p:nvSpPr>
        <p:spPr>
          <a:xfrm>
            <a:off x="4559341" y="1728528"/>
            <a:ext cx="20180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0A1335-20F6-4CC8-BE1F-7BEB205A4502}"/>
              </a:ext>
            </a:extLst>
          </p:cNvPr>
          <p:cNvSpPr txBox="1"/>
          <p:nvPr/>
        </p:nvSpPr>
        <p:spPr>
          <a:xfrm>
            <a:off x="4382514" y="2788588"/>
            <a:ext cx="2322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8F81169-73BD-4EA0-8BC0-47F71B0D9CAE}"/>
              </a:ext>
            </a:extLst>
          </p:cNvPr>
          <p:cNvSpPr txBox="1"/>
          <p:nvPr/>
        </p:nvSpPr>
        <p:spPr>
          <a:xfrm>
            <a:off x="5702503" y="2243845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авая фигурная скобка 29">
            <a:extLst>
              <a:ext uri="{FF2B5EF4-FFF2-40B4-BE49-F238E27FC236}">
                <a16:creationId xmlns:a16="http://schemas.microsoft.com/office/drawing/2014/main" id="{D119F9CA-5281-4F36-866A-6E002C590660}"/>
              </a:ext>
            </a:extLst>
          </p:cNvPr>
          <p:cNvSpPr/>
          <p:nvPr/>
        </p:nvSpPr>
        <p:spPr>
          <a:xfrm>
            <a:off x="6741754" y="2023404"/>
            <a:ext cx="457077" cy="2152848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7905E9-DDC2-4245-9CAD-5A53108F7005}"/>
              </a:ext>
            </a:extLst>
          </p:cNvPr>
          <p:cNvSpPr txBox="1"/>
          <p:nvPr/>
        </p:nvSpPr>
        <p:spPr>
          <a:xfrm>
            <a:off x="7009450" y="2598003"/>
            <a:ext cx="12578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19д.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1C0E748-A36E-4A89-A299-B0E79661B140}"/>
              </a:ext>
            </a:extLst>
          </p:cNvPr>
          <p:cNvSpPr txBox="1"/>
          <p:nvPr/>
        </p:nvSpPr>
        <p:spPr>
          <a:xfrm>
            <a:off x="6272203" y="3354076"/>
            <a:ext cx="7372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E37DAD-8C7A-4E06-91F0-6AC62F1278FB}"/>
              </a:ext>
            </a:extLst>
          </p:cNvPr>
          <p:cNvSpPr txBox="1"/>
          <p:nvPr/>
        </p:nvSpPr>
        <p:spPr>
          <a:xfrm flipH="1">
            <a:off x="280499" y="288072"/>
            <a:ext cx="629691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Обернені  задачі</a:t>
            </a:r>
          </a:p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FB454CA-505A-4F61-8295-5AAF1894EFA4}"/>
              </a:ext>
            </a:extLst>
          </p:cNvPr>
          <p:cNvCxnSpPr>
            <a:cxnSpLocks/>
          </p:cNvCxnSpPr>
          <p:nvPr/>
        </p:nvCxnSpPr>
        <p:spPr>
          <a:xfrm>
            <a:off x="4305897" y="2004383"/>
            <a:ext cx="0" cy="210966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43650BFE-1375-42AC-AACF-15530912D12A}"/>
              </a:ext>
            </a:extLst>
          </p:cNvPr>
          <p:cNvCxnSpPr>
            <a:cxnSpLocks/>
          </p:cNvCxnSpPr>
          <p:nvPr/>
        </p:nvCxnSpPr>
        <p:spPr>
          <a:xfrm>
            <a:off x="4146554" y="2014047"/>
            <a:ext cx="0" cy="210966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Рухливі ігри для дітей: 9 варіантів ігор з усієї планети - Ukrainian people">
            <a:extLst>
              <a:ext uri="{FF2B5EF4-FFF2-40B4-BE49-F238E27FC236}">
                <a16:creationId xmlns:a16="http://schemas.microsoft.com/office/drawing/2014/main" id="{F5E1A105-1542-4496-9283-14C50E62C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725" y="29422"/>
            <a:ext cx="4015210" cy="230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52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18" grpId="0"/>
      <p:bldP spid="19" grpId="0"/>
      <p:bldP spid="22" grpId="0"/>
      <p:bldP spid="23" grpId="0"/>
      <p:bldP spid="3" grpId="0" animBg="1"/>
      <p:bldP spid="25" grpId="0"/>
      <p:bldP spid="27" grpId="0"/>
      <p:bldP spid="29" grpId="0"/>
      <p:bldP spid="30" grpId="0" animBg="1"/>
      <p:bldP spid="32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84985" y="1383056"/>
            <a:ext cx="1022203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dirty="0">
                <a:solidFill>
                  <a:srgbClr val="FFC000"/>
                </a:solidFill>
              </a:rPr>
              <a:t>Старанно попрацювали! </a:t>
            </a:r>
            <a:endParaRPr lang="ru-RU" sz="8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9216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505</TotalTime>
  <Words>159</Words>
  <Application>Microsoft Office PowerPoint</Application>
  <PresentationFormat>Широкоэкранный</PresentationFormat>
  <Paragraphs>47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19</cp:revision>
  <dcterms:created xsi:type="dcterms:W3CDTF">2021-12-20T16:22:08Z</dcterms:created>
  <dcterms:modified xsi:type="dcterms:W3CDTF">2022-05-04T12:11:39Z</dcterms:modified>
</cp:coreProperties>
</file>