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301" r:id="rId2"/>
    <p:sldId id="302" r:id="rId3"/>
    <p:sldId id="300" r:id="rId4"/>
    <p:sldId id="290" r:id="rId5"/>
    <p:sldId id="295" r:id="rId6"/>
    <p:sldId id="294" r:id="rId7"/>
    <p:sldId id="297" r:id="rId8"/>
    <p:sldId id="299" r:id="rId9"/>
    <p:sldId id="305" r:id="rId10"/>
    <p:sldId id="288" r:id="rId11"/>
    <p:sldId id="296" r:id="rId12"/>
    <p:sldId id="298" r:id="rId13"/>
    <p:sldId id="303" r:id="rId14"/>
    <p:sldId id="291" r:id="rId15"/>
    <p:sldId id="289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2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6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93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20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8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81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6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27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7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2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3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1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3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7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1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1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10.05.2022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16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8D9DB8-C106-44AA-8B10-7841EFF7A01C}"/>
              </a:ext>
            </a:extLst>
          </p:cNvPr>
          <p:cNvSpPr txBox="1"/>
          <p:nvPr/>
        </p:nvSpPr>
        <p:spPr>
          <a:xfrm>
            <a:off x="4568192" y="163773"/>
            <a:ext cx="77329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Наголос</a:t>
            </a:r>
            <a:endParaRPr lang="ru-RU" sz="13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BBE309-06B2-4F85-B6BB-59D3A7E2E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4342808" cy="620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9E0ECC-4A4E-4C51-BE6C-5A990682BA5C}"/>
              </a:ext>
            </a:extLst>
          </p:cNvPr>
          <p:cNvSpPr txBox="1"/>
          <p:nvPr/>
        </p:nvSpPr>
        <p:spPr>
          <a:xfrm>
            <a:off x="373313" y="521467"/>
            <a:ext cx="11157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Наголос і значення слова </a:t>
            </a:r>
            <a:endParaRPr lang="ru-RU" sz="6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892B53-56BD-4FFF-BCCF-01B3ACE11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92614" y="2142452"/>
            <a:ext cx="2391506" cy="3429000"/>
          </a:xfrm>
          <a:prstGeom prst="rect">
            <a:avLst/>
          </a:prstGeom>
        </p:spPr>
      </p:pic>
      <p:pic>
        <p:nvPicPr>
          <p:cNvPr id="4100" name="Picture 4" descr="3d думающее лицо смайлика с указательным пальцем на подбородке мыслитель  смайлик | Премиум векторы">
            <a:extLst>
              <a:ext uri="{FF2B5EF4-FFF2-40B4-BE49-F238E27FC236}">
                <a16:creationId xmlns:a16="http://schemas.microsoft.com/office/drawing/2014/main" id="{5D0C68CF-AC10-4CEF-9A4E-C3F5F26451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5" t="14591" r="18041" b="15451"/>
          <a:stretch/>
        </p:blipFill>
        <p:spPr bwMode="auto">
          <a:xfrm>
            <a:off x="6682155" y="1970975"/>
            <a:ext cx="3221478" cy="360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15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542DA7-8D1A-4264-94B9-A23885D38015}"/>
              </a:ext>
            </a:extLst>
          </p:cNvPr>
          <p:cNvSpPr txBox="1"/>
          <p:nvPr/>
        </p:nvSpPr>
        <p:spPr>
          <a:xfrm>
            <a:off x="464457" y="814533"/>
            <a:ext cx="1152434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800" dirty="0">
                <a:solidFill>
                  <a:srgbClr val="FF0000"/>
                </a:solidFill>
              </a:rPr>
              <a:t>	</a:t>
            </a:r>
            <a:r>
              <a:rPr lang="uk-UA" sz="13800" dirty="0"/>
              <a:t>Я</a:t>
            </a:r>
            <a:r>
              <a:rPr lang="ru-RU" sz="13800" dirty="0"/>
              <a:t> </a:t>
            </a:r>
            <a:r>
              <a:rPr lang="ru-RU" sz="13800" dirty="0" err="1"/>
              <a:t>сидів</a:t>
            </a:r>
            <a:r>
              <a:rPr lang="ru-RU" sz="13800" dirty="0"/>
              <a:t> на </a:t>
            </a:r>
            <a:r>
              <a:rPr lang="ru-RU" sz="13800" dirty="0" err="1"/>
              <a:t>березі</a:t>
            </a:r>
            <a:r>
              <a:rPr lang="ru-RU" sz="13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11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0" y="855973"/>
            <a:ext cx="87230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>
                <a:solidFill>
                  <a:schemeClr val="bg1"/>
                </a:solidFill>
              </a:rPr>
              <a:t>на березі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B7425A-8649-4F68-93E4-E165201F5052}"/>
              </a:ext>
            </a:extLst>
          </p:cNvPr>
          <p:cNvSpPr txBox="1"/>
          <p:nvPr/>
        </p:nvSpPr>
        <p:spPr>
          <a:xfrm>
            <a:off x="6761104" y="3210462"/>
            <a:ext cx="6435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81EE81-B040-4176-B354-6B17371BADB6}"/>
              </a:ext>
            </a:extLst>
          </p:cNvPr>
          <p:cNvSpPr txBox="1"/>
          <p:nvPr/>
        </p:nvSpPr>
        <p:spPr>
          <a:xfrm>
            <a:off x="4575711" y="717475"/>
            <a:ext cx="6435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1DD58C-79DB-43A7-9C85-DD2634613160}"/>
              </a:ext>
            </a:extLst>
          </p:cNvPr>
          <p:cNvSpPr txBox="1"/>
          <p:nvPr/>
        </p:nvSpPr>
        <p:spPr>
          <a:xfrm>
            <a:off x="0" y="3302797"/>
            <a:ext cx="90448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>
                <a:solidFill>
                  <a:schemeClr val="bg1"/>
                </a:solidFill>
              </a:rPr>
              <a:t>на березі</a:t>
            </a:r>
            <a:endParaRPr lang="ru-RU" sz="13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Soothing Memorial Music: &quot;Ol' Man River&quot; by The Beach Boys - SevenPonds  BlogSevenPonds Blog">
            <a:extLst>
              <a:ext uri="{FF2B5EF4-FFF2-40B4-BE49-F238E27FC236}">
                <a16:creationId xmlns:a16="http://schemas.microsoft.com/office/drawing/2014/main" id="{1A9F60A0-38A8-495E-99F4-4311A65FEE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8"/>
          <a:stretch/>
        </p:blipFill>
        <p:spPr bwMode="auto">
          <a:xfrm>
            <a:off x="8723086" y="-28886"/>
            <a:ext cx="3468914" cy="273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юдина сидить на дереві і спостерігає за нею. — ескапізм, колір - Stock  Photo | #459289106">
            <a:extLst>
              <a:ext uri="{FF2B5EF4-FFF2-40B4-BE49-F238E27FC236}">
                <a16:creationId xmlns:a16="http://schemas.microsoft.com/office/drawing/2014/main" id="{57C7D58A-0CBF-460E-A33F-D4D011674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1" t="30343" b="2580"/>
          <a:stretch/>
        </p:blipFill>
        <p:spPr bwMode="auto">
          <a:xfrm>
            <a:off x="8723086" y="2727242"/>
            <a:ext cx="3468914" cy="41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8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9542DA7-8D1A-4264-94B9-A23885D38015}"/>
              </a:ext>
            </a:extLst>
          </p:cNvPr>
          <p:cNvSpPr txBox="1"/>
          <p:nvPr/>
        </p:nvSpPr>
        <p:spPr>
          <a:xfrm>
            <a:off x="812801" y="756476"/>
            <a:ext cx="1014548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uk-UA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Замок був великий </a:t>
            </a:r>
            <a:r>
              <a:rPr lang="ru-RU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680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2CA197-C8CD-4391-BA5A-0CBB31A32734}"/>
              </a:ext>
            </a:extLst>
          </p:cNvPr>
          <p:cNvSpPr txBox="1"/>
          <p:nvPr/>
        </p:nvSpPr>
        <p:spPr>
          <a:xfrm>
            <a:off x="244514" y="608254"/>
            <a:ext cx="691594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замок</a:t>
            </a:r>
            <a:endParaRPr lang="ru-RU" sz="199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19E54F-DF05-4F4B-B58D-99E0AA0FDA8D}"/>
              </a:ext>
            </a:extLst>
          </p:cNvPr>
          <p:cNvSpPr txBox="1"/>
          <p:nvPr/>
        </p:nvSpPr>
        <p:spPr>
          <a:xfrm>
            <a:off x="5031546" y="3932093"/>
            <a:ext cx="525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190FEA-E159-4CA6-9F75-D6A54D6B8714}"/>
              </a:ext>
            </a:extLst>
          </p:cNvPr>
          <p:cNvSpPr txBox="1"/>
          <p:nvPr/>
        </p:nvSpPr>
        <p:spPr>
          <a:xfrm>
            <a:off x="1842868" y="608254"/>
            <a:ext cx="5205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A5CD4E-5B38-424F-A457-4FAD8F1A3E40}"/>
              </a:ext>
            </a:extLst>
          </p:cNvPr>
          <p:cNvSpPr txBox="1"/>
          <p:nvPr/>
        </p:nvSpPr>
        <p:spPr>
          <a:xfrm>
            <a:off x="244514" y="3802970"/>
            <a:ext cx="896917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замок</a:t>
            </a:r>
            <a:endParaRPr lang="ru-RU" sz="19900" dirty="0">
              <a:solidFill>
                <a:schemeClr val="bg1"/>
              </a:solidFill>
            </a:endParaRPr>
          </a:p>
        </p:txBody>
      </p:sp>
      <p:pic>
        <p:nvPicPr>
          <p:cNvPr id="2050" name="Picture 2" descr="Палац графів Шенборнів — Вікіпедія">
            <a:extLst>
              <a:ext uri="{FF2B5EF4-FFF2-40B4-BE49-F238E27FC236}">
                <a16:creationId xmlns:a16="http://schemas.microsoft.com/office/drawing/2014/main" id="{7A777198-1539-43AF-A2C9-92498FC0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455" y="180402"/>
            <a:ext cx="4969260" cy="307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орота замка (84 фото) » НА ДАЧЕ ФОТО">
            <a:extLst>
              <a:ext uri="{FF2B5EF4-FFF2-40B4-BE49-F238E27FC236}">
                <a16:creationId xmlns:a16="http://schemas.microsoft.com/office/drawing/2014/main" id="{78B49D9D-2B17-40CB-8D63-2C5DE105D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28"/>
          <a:stretch/>
        </p:blipFill>
        <p:spPr bwMode="auto">
          <a:xfrm>
            <a:off x="7425743" y="3394819"/>
            <a:ext cx="4438683" cy="346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7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CB3018-7B90-4F23-8216-E0B9D10CFEFE}"/>
              </a:ext>
            </a:extLst>
          </p:cNvPr>
          <p:cNvSpPr txBox="1"/>
          <p:nvPr/>
        </p:nvSpPr>
        <p:spPr>
          <a:xfrm>
            <a:off x="0" y="-421350"/>
            <a:ext cx="96059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solidFill>
                  <a:schemeClr val="bg1"/>
                </a:solidFill>
              </a:rPr>
              <a:t>брати </a:t>
            </a:r>
            <a:endParaRPr lang="ru-RU" sz="239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19D0C3-7531-430D-A10F-B76F18925A03}"/>
              </a:ext>
            </a:extLst>
          </p:cNvPr>
          <p:cNvSpPr txBox="1"/>
          <p:nvPr/>
        </p:nvSpPr>
        <p:spPr>
          <a:xfrm>
            <a:off x="6892612" y="-14514"/>
            <a:ext cx="5947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434AC4-7EAD-4BDA-BF1C-0BE1ACDCFA09}"/>
              </a:ext>
            </a:extLst>
          </p:cNvPr>
          <p:cNvSpPr txBox="1"/>
          <p:nvPr/>
        </p:nvSpPr>
        <p:spPr>
          <a:xfrm>
            <a:off x="4256599" y="3850094"/>
            <a:ext cx="5463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6EBAC2-5283-4912-8C1F-6ABCDEBCEC3D}"/>
              </a:ext>
            </a:extLst>
          </p:cNvPr>
          <p:cNvSpPr txBox="1"/>
          <p:nvPr/>
        </p:nvSpPr>
        <p:spPr>
          <a:xfrm>
            <a:off x="0" y="3609324"/>
            <a:ext cx="96059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solidFill>
                  <a:schemeClr val="bg1"/>
                </a:solidFill>
              </a:rPr>
              <a:t>брати </a:t>
            </a:r>
            <a:endParaRPr lang="ru-RU" sz="239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Брати Капранови – купити книги автора, біографія та рецензії, купити книжку  автора «Брати Капранови» на YAKABOO">
            <a:extLst>
              <a:ext uri="{FF2B5EF4-FFF2-40B4-BE49-F238E27FC236}">
                <a16:creationId xmlns:a16="http://schemas.microsoft.com/office/drawing/2014/main" id="{7B440F97-17C5-48A6-80D4-5B835A08D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" t="5504" r="5204" b="14271"/>
          <a:stretch/>
        </p:blipFill>
        <p:spPr bwMode="auto">
          <a:xfrm>
            <a:off x="8766630" y="16631"/>
            <a:ext cx="3016068" cy="345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Женская рука берет с полки в библиотеке | Премиум Фото">
            <a:extLst>
              <a:ext uri="{FF2B5EF4-FFF2-40B4-BE49-F238E27FC236}">
                <a16:creationId xmlns:a16="http://schemas.microsoft.com/office/drawing/2014/main" id="{0486D442-BD51-4087-817A-60FD5CE06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1" r="8279"/>
          <a:stretch/>
        </p:blipFill>
        <p:spPr bwMode="auto">
          <a:xfrm>
            <a:off x="8055428" y="3682826"/>
            <a:ext cx="3988527" cy="315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1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7F9F14-2EBD-448C-A96E-8200E9208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39" t="18554" r="46061"/>
          <a:stretch/>
        </p:blipFill>
        <p:spPr>
          <a:xfrm>
            <a:off x="5092504" y="2096086"/>
            <a:ext cx="1463040" cy="46546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6D9687-5D6F-43C8-B18C-FF736A961B0F}"/>
              </a:ext>
            </a:extLst>
          </p:cNvPr>
          <p:cNvSpPr txBox="1"/>
          <p:nvPr/>
        </p:nvSpPr>
        <p:spPr>
          <a:xfrm>
            <a:off x="1547445" y="576775"/>
            <a:ext cx="8145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Я знаю, що …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8D9DB8-C106-44AA-8B10-7841EFF7A01C}"/>
              </a:ext>
            </a:extLst>
          </p:cNvPr>
          <p:cNvSpPr txBox="1"/>
          <p:nvPr/>
        </p:nvSpPr>
        <p:spPr>
          <a:xfrm>
            <a:off x="4981433" y="479709"/>
            <a:ext cx="5936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solidFill>
                  <a:schemeClr val="bg1"/>
                </a:solidFill>
              </a:rPr>
              <a:t>Наголошений </a:t>
            </a:r>
            <a:r>
              <a:rPr lang="uk-UA" sz="6000" dirty="0">
                <a:solidFill>
                  <a:schemeClr val="bg1"/>
                </a:solidFill>
              </a:rPr>
              <a:t>голосний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BBE309-06B2-4F85-B6BB-59D3A7E2E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4342808" cy="6201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36F82A-C55F-48E7-9012-2D2777BF208D}"/>
              </a:ext>
            </a:extLst>
          </p:cNvPr>
          <p:cNvSpPr txBox="1"/>
          <p:nvPr/>
        </p:nvSpPr>
        <p:spPr>
          <a:xfrm>
            <a:off x="4981432" y="3620968"/>
            <a:ext cx="56911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i="1" dirty="0">
                <a:solidFill>
                  <a:schemeClr val="bg1"/>
                </a:solidFill>
              </a:rPr>
              <a:t>Наголошений </a:t>
            </a:r>
            <a:r>
              <a:rPr lang="uk-UA" sz="6000" dirty="0">
                <a:solidFill>
                  <a:schemeClr val="bg1"/>
                </a:solidFill>
              </a:rPr>
              <a:t>склад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363B7-DDDF-4945-81FC-C94B5F5DC821}"/>
              </a:ext>
            </a:extLst>
          </p:cNvPr>
          <p:cNvSpPr txBox="1"/>
          <p:nvPr/>
        </p:nvSpPr>
        <p:spPr>
          <a:xfrm>
            <a:off x="4310111" y="2366259"/>
            <a:ext cx="13767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[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76026-6B08-4653-A44E-A65202CED8F0}"/>
              </a:ext>
            </a:extLst>
          </p:cNvPr>
          <p:cNvSpPr txBox="1"/>
          <p:nvPr/>
        </p:nvSpPr>
        <p:spPr>
          <a:xfrm>
            <a:off x="5634029" y="2418701"/>
            <a:ext cx="12147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[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6600" dirty="0">
                <a:solidFill>
                  <a:schemeClr val="bg1"/>
                </a:solidFill>
              </a:rPr>
              <a:t>]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308697-187A-4E2B-BA05-FCCFD24C5B2D}"/>
              </a:ext>
            </a:extLst>
          </p:cNvPr>
          <p:cNvSpPr txBox="1"/>
          <p:nvPr/>
        </p:nvSpPr>
        <p:spPr>
          <a:xfrm>
            <a:off x="7075925" y="2366259"/>
            <a:ext cx="1356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FE28A4-F155-488B-B093-0878BC0715B1}"/>
              </a:ext>
            </a:extLst>
          </p:cNvPr>
          <p:cNvSpPr txBox="1"/>
          <p:nvPr/>
        </p:nvSpPr>
        <p:spPr>
          <a:xfrm>
            <a:off x="8367146" y="2392480"/>
            <a:ext cx="1383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[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6600" dirty="0">
                <a:solidFill>
                  <a:schemeClr val="bg1"/>
                </a:solidFill>
              </a:rPr>
              <a:t>]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2DA81B-8B3E-42DF-BF93-2F07BC927B41}"/>
              </a:ext>
            </a:extLst>
          </p:cNvPr>
          <p:cNvSpPr txBox="1"/>
          <p:nvPr/>
        </p:nvSpPr>
        <p:spPr>
          <a:xfrm>
            <a:off x="9917348" y="2418701"/>
            <a:ext cx="9581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[</a:t>
            </a:r>
            <a:r>
              <a:rPr lang="uk-UA" sz="6600" dirty="0">
                <a:solidFill>
                  <a:srgbClr val="FF0000"/>
                </a:solidFill>
              </a:rPr>
              <a:t>і</a:t>
            </a:r>
            <a:r>
              <a:rPr lang="en-US" sz="6600" dirty="0">
                <a:solidFill>
                  <a:schemeClr val="bg1"/>
                </a:solidFill>
              </a:rPr>
              <a:t>]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1810F-9B50-4F1F-A41D-6EA3C33AB22F}"/>
              </a:ext>
            </a:extLst>
          </p:cNvPr>
          <p:cNvSpPr txBox="1"/>
          <p:nvPr/>
        </p:nvSpPr>
        <p:spPr>
          <a:xfrm>
            <a:off x="11042047" y="2325758"/>
            <a:ext cx="1405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[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6600" dirty="0">
                <a:solidFill>
                  <a:schemeClr val="bg1"/>
                </a:solidFill>
              </a:rPr>
              <a:t>]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4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CFDB9B-0C1D-4B66-8193-856FAEC50859}"/>
              </a:ext>
            </a:extLst>
          </p:cNvPr>
          <p:cNvSpPr txBox="1"/>
          <p:nvPr/>
        </p:nvSpPr>
        <p:spPr>
          <a:xfrm>
            <a:off x="311834" y="1049422"/>
            <a:ext cx="11568332" cy="5808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сформуємо</a:t>
            </a: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уявлення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наголос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-тренуватимемося </a:t>
            </a: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визначати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слух склад, який вимовляється з більшою силою голосу;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та р</a:t>
            </a: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озрізняти 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наголошений і ненаголошені склади в слові;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вчитимемося правильно наголошувати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загальновживані слова;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3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пояснемо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залежність значення слова від зміни наголосу в ньому (в окремих випадках)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C26D9-B50A-43BC-AB25-94673E3AB3EF}"/>
              </a:ext>
            </a:extLst>
          </p:cNvPr>
          <p:cNvSpPr txBox="1"/>
          <p:nvPr/>
        </p:nvSpPr>
        <p:spPr>
          <a:xfrm>
            <a:off x="868389" y="-124187"/>
            <a:ext cx="98652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на </a:t>
            </a:r>
            <a:r>
              <a:rPr lang="uk-UA" sz="8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endParaRPr lang="ru-RU" sz="8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0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1437962" y="98139"/>
            <a:ext cx="817593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solidFill>
                  <a:schemeClr val="bg1"/>
                </a:solidFill>
              </a:rPr>
              <a:t>новий</a:t>
            </a:r>
            <a:endParaRPr lang="ru-RU" sz="199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FADBED-AAEA-4F7B-8230-BB8ECD665E16}"/>
              </a:ext>
            </a:extLst>
          </p:cNvPr>
          <p:cNvSpPr txBox="1"/>
          <p:nvPr/>
        </p:nvSpPr>
        <p:spPr>
          <a:xfrm>
            <a:off x="6414931" y="0"/>
            <a:ext cx="317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FA1B3A-4033-4AC9-997C-E7D4420AF2BD}"/>
              </a:ext>
            </a:extLst>
          </p:cNvPr>
          <p:cNvSpPr txBox="1"/>
          <p:nvPr/>
        </p:nvSpPr>
        <p:spPr>
          <a:xfrm>
            <a:off x="6581755" y="3635138"/>
            <a:ext cx="4681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F62F9E-B3E1-4C23-837D-7F068FFC0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0"/>
            <a:ext cx="2545711" cy="36351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ED6476-F0A2-4878-9EA6-816AAA3AEE33}"/>
              </a:ext>
            </a:extLst>
          </p:cNvPr>
          <p:cNvSpPr txBox="1"/>
          <p:nvPr/>
        </p:nvSpPr>
        <p:spPr>
          <a:xfrm>
            <a:off x="1437962" y="3350988"/>
            <a:ext cx="817593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solidFill>
                  <a:schemeClr val="bg1"/>
                </a:solidFill>
              </a:rPr>
              <a:t>нова</a:t>
            </a:r>
            <a:endParaRPr lang="ru-RU" sz="19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7119C87-852F-4AF3-8D11-44C7F7DD1D82}"/>
              </a:ext>
            </a:extLst>
          </p:cNvPr>
          <p:cNvSpPr txBox="1"/>
          <p:nvPr/>
        </p:nvSpPr>
        <p:spPr>
          <a:xfrm>
            <a:off x="1790700" y="2010560"/>
            <a:ext cx="78439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разом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6E503-1FBC-45EE-B470-434AF4A4FF90}"/>
              </a:ext>
            </a:extLst>
          </p:cNvPr>
          <p:cNvSpPr txBox="1"/>
          <p:nvPr/>
        </p:nvSpPr>
        <p:spPr>
          <a:xfrm>
            <a:off x="3978275" y="2110770"/>
            <a:ext cx="8985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BB9D3C-F9BE-44D1-B5F5-5B88F8A6B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624" y="45292"/>
            <a:ext cx="2545711" cy="36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8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0" y="1375883"/>
            <a:ext cx="1093183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solidFill>
                  <a:schemeClr val="bg1"/>
                </a:solidFill>
              </a:rPr>
              <a:t>читання</a:t>
            </a:r>
            <a:endParaRPr lang="ru-RU" sz="199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86F62D-4A84-49BD-B62B-660D6CC4F05C}"/>
              </a:ext>
            </a:extLst>
          </p:cNvPr>
          <p:cNvSpPr txBox="1"/>
          <p:nvPr/>
        </p:nvSpPr>
        <p:spPr>
          <a:xfrm>
            <a:off x="4533358" y="1594007"/>
            <a:ext cx="577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2FD097-C5D8-4FB0-A474-0B33DA30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162" y="144840"/>
            <a:ext cx="240135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0" y="1859340"/>
            <a:ext cx="1043291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навчання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4BEBD5-0255-49A2-8EB4-B67A37776131}"/>
              </a:ext>
            </a:extLst>
          </p:cNvPr>
          <p:cNvSpPr txBox="1"/>
          <p:nvPr/>
        </p:nvSpPr>
        <p:spPr>
          <a:xfrm>
            <a:off x="5390173" y="2020652"/>
            <a:ext cx="831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0C8496-F3FA-41CB-A29D-8B593AE7A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162" y="144840"/>
            <a:ext cx="240135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8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1610375" y="1742333"/>
            <a:ext cx="871945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загадка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AC9EE-B0AE-479C-80DB-02BCFF385094}"/>
              </a:ext>
            </a:extLst>
          </p:cNvPr>
          <p:cNvSpPr txBox="1"/>
          <p:nvPr/>
        </p:nvSpPr>
        <p:spPr>
          <a:xfrm>
            <a:off x="5443582" y="1888768"/>
            <a:ext cx="652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7A2C64-C09F-45FF-ABE0-5CB5E03470D6}"/>
              </a:ext>
            </a:extLst>
          </p:cNvPr>
          <p:cNvSpPr txBox="1"/>
          <p:nvPr/>
        </p:nvSpPr>
        <p:spPr>
          <a:xfrm>
            <a:off x="3200770" y="1888768"/>
            <a:ext cx="652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1759A1-E836-4DFF-98F4-FE1C626C7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832" y="0"/>
            <a:ext cx="1853627" cy="26468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4E835A-DEE0-4889-B163-426635A2E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540" y="0"/>
            <a:ext cx="1853627" cy="26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0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1382486" y="1714197"/>
            <a:ext cx="998420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600" dirty="0">
                <a:solidFill>
                  <a:schemeClr val="bg1"/>
                </a:solidFill>
              </a:rPr>
              <a:t>помилка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AC9EE-B0AE-479C-80DB-02BCFF385094}"/>
              </a:ext>
            </a:extLst>
          </p:cNvPr>
          <p:cNvSpPr txBox="1"/>
          <p:nvPr/>
        </p:nvSpPr>
        <p:spPr>
          <a:xfrm>
            <a:off x="6508038" y="1859340"/>
            <a:ext cx="652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7A2C64-C09F-45FF-ABE0-5CB5E03470D6}"/>
              </a:ext>
            </a:extLst>
          </p:cNvPr>
          <p:cNvSpPr txBox="1"/>
          <p:nvPr/>
        </p:nvSpPr>
        <p:spPr>
          <a:xfrm>
            <a:off x="3295497" y="1859340"/>
            <a:ext cx="652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600" dirty="0">
                <a:solidFill>
                  <a:srgbClr val="FF0000"/>
                </a:solidFill>
              </a:rPr>
              <a:t>′</a:t>
            </a:r>
          </a:p>
        </p:txBody>
      </p:sp>
    </p:spTree>
    <p:extLst>
      <p:ext uri="{BB962C8B-B14F-4D97-AF65-F5344CB8AC3E}">
        <p14:creationId xmlns:p14="http://schemas.microsoft.com/office/powerpoint/2010/main" val="21951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1117</TotalTime>
  <Words>130</Words>
  <Application>Microsoft Office PowerPoint</Application>
  <PresentationFormat>Широкоэкранный</PresentationFormat>
  <Paragraphs>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29</cp:revision>
  <dcterms:created xsi:type="dcterms:W3CDTF">2022-01-27T17:14:00Z</dcterms:created>
  <dcterms:modified xsi:type="dcterms:W3CDTF">2022-05-10T20:19:50Z</dcterms:modified>
</cp:coreProperties>
</file>