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3" r:id="rId2"/>
    <p:sldId id="281" r:id="rId3"/>
    <p:sldId id="272" r:id="rId4"/>
    <p:sldId id="349" r:id="rId5"/>
    <p:sldId id="347" r:id="rId6"/>
    <p:sldId id="344" r:id="rId7"/>
    <p:sldId id="34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02.05.2022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pic>
        <p:nvPicPr>
          <p:cNvPr id="1026" name="Picture 2" descr="5 гривен монета 2019 в Украине появится в декабре 2019 – фото">
            <a:extLst>
              <a:ext uri="{FF2B5EF4-FFF2-40B4-BE49-F238E27FC236}">
                <a16:creationId xmlns:a16="http://schemas.microsoft.com/office/drawing/2014/main" id="{04013FEB-A1AD-452C-AEBA-8E4A0E52B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 r="50102" b="6404"/>
          <a:stretch/>
        </p:blipFill>
        <p:spPr bwMode="auto">
          <a:xfrm>
            <a:off x="247375" y="618979"/>
            <a:ext cx="5703259" cy="561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5 гривен монета 2019 в Украине появится в декабре 2019 – фото">
            <a:extLst>
              <a:ext uri="{FF2B5EF4-FFF2-40B4-BE49-F238E27FC236}">
                <a16:creationId xmlns:a16="http://schemas.microsoft.com/office/drawing/2014/main" id="{CF207E53-47D4-4567-B746-BFB10EAFA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3" t="6294" b="6404"/>
          <a:stretch/>
        </p:blipFill>
        <p:spPr bwMode="auto">
          <a:xfrm>
            <a:off x="6513341" y="618979"/>
            <a:ext cx="5196840" cy="561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2622D7A-136A-4037-B359-C541E4EF47E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31458" y="24617"/>
            <a:ext cx="3062068" cy="495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2D2B9-A9B6-4177-8A27-2A8260037538}"/>
              </a:ext>
            </a:extLst>
          </p:cNvPr>
          <p:cNvSpPr txBox="1"/>
          <p:nvPr/>
        </p:nvSpPr>
        <p:spPr>
          <a:xfrm flipH="1">
            <a:off x="35171" y="2290734"/>
            <a:ext cx="1049449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Обернені задачі</a:t>
            </a:r>
            <a:endParaRPr lang="ru-RU" sz="8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4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54524"/>
              </p:ext>
            </p:extLst>
          </p:nvPr>
        </p:nvGraphicFramePr>
        <p:xfrm>
          <a:off x="541212" y="1537386"/>
          <a:ext cx="9753606" cy="47260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1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50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6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64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5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243232" y="1016251"/>
            <a:ext cx="201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1588113" y="2370216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379435" y="5477752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 + 3 =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1621104" y="1518560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д.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267234" y="2364177"/>
            <a:ext cx="2322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1938510" y="291587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д.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5F775D-DCEF-45C2-BD34-242B07166D0F}"/>
              </a:ext>
            </a:extLst>
          </p:cNvPr>
          <p:cNvSpPr txBox="1"/>
          <p:nvPr/>
        </p:nvSpPr>
        <p:spPr>
          <a:xfrm>
            <a:off x="1897182" y="4289146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304351" y="3820881"/>
            <a:ext cx="2006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2475943" y="5475452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(д.)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E77C67-24B8-40A5-9967-C0DAB5E87141}"/>
              </a:ext>
            </a:extLst>
          </p:cNvPr>
          <p:cNvSpPr txBox="1"/>
          <p:nvPr/>
        </p:nvSpPr>
        <p:spPr>
          <a:xfrm flipH="1">
            <a:off x="1428490" y="-68392"/>
            <a:ext cx="11088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На  дитячому майданчику було 6 дітей. До них прийшло  ще 3 . Скільки дітей стало на дитячому майданчику 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2DC638-0F29-40A4-8BC0-B815DED7EC3C}"/>
              </a:ext>
            </a:extLst>
          </p:cNvPr>
          <p:cNvSpPr txBox="1"/>
          <p:nvPr/>
        </p:nvSpPr>
        <p:spPr>
          <a:xfrm>
            <a:off x="1952554" y="6120759"/>
            <a:ext cx="6566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Відповідь: 9 дітей.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19" grpId="0"/>
      <p:bldP spid="21" grpId="0"/>
      <p:bldP spid="22" grpId="0"/>
      <p:bldP spid="20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2622D7A-136A-4037-B359-C541E4EF47E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9759" y="13811"/>
            <a:ext cx="2647069" cy="397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2D2B9-A9B6-4177-8A27-2A8260037538}"/>
              </a:ext>
            </a:extLst>
          </p:cNvPr>
          <p:cNvSpPr txBox="1"/>
          <p:nvPr/>
        </p:nvSpPr>
        <p:spPr>
          <a:xfrm flipH="1">
            <a:off x="0" y="204474"/>
            <a:ext cx="100537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обернених задачах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78FC90-80CC-49A3-8111-D67063201B49}"/>
              </a:ext>
            </a:extLst>
          </p:cNvPr>
          <p:cNvSpPr txBox="1"/>
          <p:nvPr/>
        </p:nvSpPr>
        <p:spPr>
          <a:xfrm flipH="1">
            <a:off x="669974" y="4938949"/>
            <a:ext cx="103222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Розберемося!</a:t>
            </a:r>
            <a:endParaRPr lang="ru-RU" sz="8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DC9539-8BB6-42DD-B1EC-C7AB2C4124B4}"/>
              </a:ext>
            </a:extLst>
          </p:cNvPr>
          <p:cNvSpPr txBox="1"/>
          <p:nvPr/>
        </p:nvSpPr>
        <p:spPr>
          <a:xfrm flipH="1">
            <a:off x="35172" y="1864281"/>
            <a:ext cx="104944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шукане</a:t>
            </a:r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стає </a:t>
            </a:r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даним,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421F91-ACFF-4227-BBE9-C7B16CDFB1BD}"/>
              </a:ext>
            </a:extLst>
          </p:cNvPr>
          <p:cNvSpPr txBox="1"/>
          <p:nvPr/>
        </p:nvSpPr>
        <p:spPr>
          <a:xfrm flipH="1">
            <a:off x="338795" y="3356044"/>
            <a:ext cx="104944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дане</a:t>
            </a:r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шуканим</a:t>
            </a:r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645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280361"/>
              </p:ext>
            </p:extLst>
          </p:nvPr>
        </p:nvGraphicFramePr>
        <p:xfrm>
          <a:off x="541212" y="1537386"/>
          <a:ext cx="11088190" cy="47260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8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1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46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74770560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2312376283"/>
                    </a:ext>
                  </a:extLst>
                </a:gridCol>
                <a:gridCol w="528009">
                  <a:extLst>
                    <a:ext uri="{9D8B030D-6E8A-4147-A177-3AD203B41FA5}">
                      <a16:colId xmlns:a16="http://schemas.microsoft.com/office/drawing/2014/main" val="802727351"/>
                    </a:ext>
                  </a:extLst>
                </a:gridCol>
              </a:tblGrid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64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5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243232" y="1016251"/>
            <a:ext cx="201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1588113" y="2370216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267234" y="5506441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 + 3 =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1621104" y="1518560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д.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267234" y="2364177"/>
            <a:ext cx="2322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1938510" y="291587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д.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5F775D-DCEF-45C2-BD34-242B07166D0F}"/>
              </a:ext>
            </a:extLst>
          </p:cNvPr>
          <p:cNvSpPr txBox="1"/>
          <p:nvPr/>
        </p:nvSpPr>
        <p:spPr>
          <a:xfrm>
            <a:off x="1897182" y="4289146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304351" y="3820881"/>
            <a:ext cx="2006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2352223" y="5567630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(д.)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E77C67-24B8-40A5-9967-C0DAB5E87141}"/>
              </a:ext>
            </a:extLst>
          </p:cNvPr>
          <p:cNvSpPr txBox="1"/>
          <p:nvPr/>
        </p:nvSpPr>
        <p:spPr>
          <a:xfrm flipH="1">
            <a:off x="4299255" y="159098"/>
            <a:ext cx="629691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Обернені  задачі</a:t>
            </a:r>
          </a:p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C678F0-C738-4DC7-84F8-99A0DC184E08}"/>
              </a:ext>
            </a:extLst>
          </p:cNvPr>
          <p:cNvSpPr txBox="1"/>
          <p:nvPr/>
        </p:nvSpPr>
        <p:spPr>
          <a:xfrm>
            <a:off x="4470018" y="940079"/>
            <a:ext cx="201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8E13D9-EA87-4AD7-B17A-2B11017CD4C9}"/>
              </a:ext>
            </a:extLst>
          </p:cNvPr>
          <p:cNvSpPr txBox="1"/>
          <p:nvPr/>
        </p:nvSpPr>
        <p:spPr>
          <a:xfrm>
            <a:off x="4569293" y="2349557"/>
            <a:ext cx="2322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17D176-6B49-4361-A30B-8377A59D27DB}"/>
              </a:ext>
            </a:extLst>
          </p:cNvPr>
          <p:cNvSpPr txBox="1"/>
          <p:nvPr/>
        </p:nvSpPr>
        <p:spPr>
          <a:xfrm>
            <a:off x="4546475" y="3860471"/>
            <a:ext cx="2006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3029F9-BA31-466B-A959-ADE2F80222E8}"/>
              </a:ext>
            </a:extLst>
          </p:cNvPr>
          <p:cNvSpPr txBox="1"/>
          <p:nvPr/>
        </p:nvSpPr>
        <p:spPr>
          <a:xfrm>
            <a:off x="8788505" y="3860471"/>
            <a:ext cx="2006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2AB27E6-B1D6-4680-803B-E81DC87A1872}"/>
              </a:ext>
            </a:extLst>
          </p:cNvPr>
          <p:cNvSpPr txBox="1"/>
          <p:nvPr/>
        </p:nvSpPr>
        <p:spPr>
          <a:xfrm>
            <a:off x="8727980" y="2349557"/>
            <a:ext cx="2322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9F6C413-F374-4CAC-A946-9A4FCC328FFA}"/>
              </a:ext>
            </a:extLst>
          </p:cNvPr>
          <p:cNvSpPr txBox="1"/>
          <p:nvPr/>
        </p:nvSpPr>
        <p:spPr>
          <a:xfrm>
            <a:off x="8871352" y="1060602"/>
            <a:ext cx="201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5D6792-7A1B-4D0E-B2B1-22275CB06E5A}"/>
              </a:ext>
            </a:extLst>
          </p:cNvPr>
          <p:cNvSpPr txBox="1"/>
          <p:nvPr/>
        </p:nvSpPr>
        <p:spPr>
          <a:xfrm>
            <a:off x="5804955" y="1586891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д.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81AD53-895F-4A0B-B9F1-6FEEF25676C8}"/>
              </a:ext>
            </a:extLst>
          </p:cNvPr>
          <p:cNvSpPr txBox="1"/>
          <p:nvPr/>
        </p:nvSpPr>
        <p:spPr>
          <a:xfrm>
            <a:off x="10468932" y="4440352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д.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2A0256B-B606-49E7-8E33-28F0FF998CD4}"/>
              </a:ext>
            </a:extLst>
          </p:cNvPr>
          <p:cNvSpPr txBox="1"/>
          <p:nvPr/>
        </p:nvSpPr>
        <p:spPr>
          <a:xfrm>
            <a:off x="6208670" y="2915874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8B378B-1321-458C-83D1-60462EADF5DE}"/>
              </a:ext>
            </a:extLst>
          </p:cNvPr>
          <p:cNvSpPr txBox="1"/>
          <p:nvPr/>
        </p:nvSpPr>
        <p:spPr>
          <a:xfrm>
            <a:off x="10304649" y="1572409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73F948-FD4D-4D41-B2BA-38E7C05836E4}"/>
              </a:ext>
            </a:extLst>
          </p:cNvPr>
          <p:cNvSpPr txBox="1"/>
          <p:nvPr/>
        </p:nvSpPr>
        <p:spPr>
          <a:xfrm>
            <a:off x="6219760" y="4406129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д.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FE130AE-E1A0-4305-9E9E-FAB43A70BBF1}"/>
              </a:ext>
            </a:extLst>
          </p:cNvPr>
          <p:cNvSpPr txBox="1"/>
          <p:nvPr/>
        </p:nvSpPr>
        <p:spPr>
          <a:xfrm>
            <a:off x="10336738" y="2909486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д.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D9B5D7-9C1F-43F2-A762-98BE50D751A9}"/>
              </a:ext>
            </a:extLst>
          </p:cNvPr>
          <p:cNvSpPr txBox="1"/>
          <p:nvPr/>
        </p:nvSpPr>
        <p:spPr>
          <a:xfrm>
            <a:off x="4739640" y="5567630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- 6  =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6E6F62-70E0-46F0-96EA-B90B1401F72F}"/>
              </a:ext>
            </a:extLst>
          </p:cNvPr>
          <p:cNvSpPr txBox="1"/>
          <p:nvPr/>
        </p:nvSpPr>
        <p:spPr>
          <a:xfrm>
            <a:off x="8940673" y="5471289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9 -  3 =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A3CE970-4FAC-436A-9136-14216DCE3F11}"/>
              </a:ext>
            </a:extLst>
          </p:cNvPr>
          <p:cNvCxnSpPr/>
          <p:nvPr/>
        </p:nvCxnSpPr>
        <p:spPr>
          <a:xfrm>
            <a:off x="4229190" y="459373"/>
            <a:ext cx="44803" cy="602642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2E82244-4A6C-47FA-BD56-57B35E486978}"/>
              </a:ext>
            </a:extLst>
          </p:cNvPr>
          <p:cNvCxnSpPr/>
          <p:nvPr/>
        </p:nvCxnSpPr>
        <p:spPr>
          <a:xfrm>
            <a:off x="4396121" y="443615"/>
            <a:ext cx="44803" cy="602642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60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2622D7A-136A-4037-B359-C541E4EF47E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9759" y="13811"/>
            <a:ext cx="2647069" cy="397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2D2B9-A9B6-4177-8A27-2A8260037538}"/>
              </a:ext>
            </a:extLst>
          </p:cNvPr>
          <p:cNvSpPr txBox="1"/>
          <p:nvPr/>
        </p:nvSpPr>
        <p:spPr>
          <a:xfrm flipH="1">
            <a:off x="0" y="204474"/>
            <a:ext cx="1005370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Обернені задачі</a:t>
            </a:r>
            <a:endParaRPr lang="ru-RU" sz="8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78FC90-80CC-49A3-8111-D67063201B49}"/>
              </a:ext>
            </a:extLst>
          </p:cNvPr>
          <p:cNvSpPr txBox="1"/>
          <p:nvPr/>
        </p:nvSpPr>
        <p:spPr>
          <a:xfrm flipH="1">
            <a:off x="669975" y="4938949"/>
            <a:ext cx="8361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Потренуйся!</a:t>
            </a:r>
            <a:endParaRPr lang="ru-RU" sz="8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DC9539-8BB6-42DD-B1EC-C7AB2C4124B4}"/>
              </a:ext>
            </a:extLst>
          </p:cNvPr>
          <p:cNvSpPr txBox="1"/>
          <p:nvPr/>
        </p:nvSpPr>
        <p:spPr>
          <a:xfrm flipH="1">
            <a:off x="35171" y="2290734"/>
            <a:ext cx="104944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Шукане</a:t>
            </a:r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стає </a:t>
            </a:r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даним,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421F91-ACFF-4227-BBE9-C7B16CDFB1BD}"/>
              </a:ext>
            </a:extLst>
          </p:cNvPr>
          <p:cNvSpPr txBox="1"/>
          <p:nvPr/>
        </p:nvSpPr>
        <p:spPr>
          <a:xfrm flipH="1">
            <a:off x="218051" y="3609364"/>
            <a:ext cx="104944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дане</a:t>
            </a:r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шуканим</a:t>
            </a:r>
            <a:r>
              <a:rPr lang="uk-UA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755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895336"/>
              </p:ext>
            </p:extLst>
          </p:nvPr>
        </p:nvGraphicFramePr>
        <p:xfrm>
          <a:off x="612269" y="664499"/>
          <a:ext cx="9753606" cy="47260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1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50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6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64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5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379435" y="791498"/>
            <a:ext cx="201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1806761" y="2812842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3 $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272898" y="2294257"/>
            <a:ext cx="2322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430763" y="3478034"/>
            <a:ext cx="2006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2C41D0-5F22-4640-ACFC-FF5CFB1B9C8D}"/>
              </a:ext>
            </a:extLst>
          </p:cNvPr>
          <p:cNvSpPr txBox="1"/>
          <p:nvPr/>
        </p:nvSpPr>
        <p:spPr>
          <a:xfrm>
            <a:off x="1862745" y="1412751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10 $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4B9E52-E992-4CC1-95AF-210093076C5B}"/>
              </a:ext>
            </a:extLst>
          </p:cNvPr>
          <p:cNvSpPr txBox="1"/>
          <p:nvPr/>
        </p:nvSpPr>
        <p:spPr>
          <a:xfrm>
            <a:off x="1675413" y="3972622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$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6CF3E282-36DB-4726-9A7A-DF19C43AE6A8}"/>
              </a:ext>
            </a:extLst>
          </p:cNvPr>
          <p:cNvCxnSpPr/>
          <p:nvPr/>
        </p:nvCxnSpPr>
        <p:spPr>
          <a:xfrm>
            <a:off x="3733675" y="65875"/>
            <a:ext cx="44803" cy="602642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FF599507-CE99-4AEE-B2F2-9024BD026DE1}"/>
              </a:ext>
            </a:extLst>
          </p:cNvPr>
          <p:cNvCxnSpPr/>
          <p:nvPr/>
        </p:nvCxnSpPr>
        <p:spPr>
          <a:xfrm>
            <a:off x="3865401" y="65875"/>
            <a:ext cx="44803" cy="602642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90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21" grpId="0"/>
      <p:bldP spid="25" grpId="0"/>
      <p:bldP spid="2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1305</TotalTime>
  <Words>216</Words>
  <Application>Microsoft Office PowerPoint</Application>
  <PresentationFormat>Широкоэкранный</PresentationFormat>
  <Paragraphs>55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45</cp:revision>
  <dcterms:created xsi:type="dcterms:W3CDTF">2021-01-19T18:58:25Z</dcterms:created>
  <dcterms:modified xsi:type="dcterms:W3CDTF">2022-05-02T16:56:19Z</dcterms:modified>
</cp:coreProperties>
</file>