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62" r:id="rId3"/>
    <p:sldId id="263" r:id="rId4"/>
    <p:sldId id="257" r:id="rId5"/>
    <p:sldId id="267" r:id="rId6"/>
    <p:sldId id="268" r:id="rId7"/>
    <p:sldId id="264" r:id="rId8"/>
    <p:sldId id="265" r:id="rId9"/>
    <p:sldId id="266" r:id="rId10"/>
    <p:sldId id="270" r:id="rId11"/>
    <p:sldId id="271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6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285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21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683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8317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898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150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42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28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436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101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0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126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30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6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414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9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4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5D6838E-D643-46A9-AFAB-438F23AF9CC1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2CFAD-20F4-4DF2-89BA-75688AC175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2596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8E3217-7221-4349-9760-8EFBDC0C6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057" y="950323"/>
            <a:ext cx="5524500" cy="5715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019846-D67A-49D8-BDAE-68510B58AAE1}"/>
              </a:ext>
            </a:extLst>
          </p:cNvPr>
          <p:cNvSpPr txBox="1"/>
          <p:nvPr/>
        </p:nvSpPr>
        <p:spPr>
          <a:xfrm>
            <a:off x="2670543" y="215537"/>
            <a:ext cx="7100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«Ранкова гімнастика для язика»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9475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Джемпер походный мужской NH150 QUECHUA - купить в интернет-магазине  decathlon.ru">
            <a:extLst>
              <a:ext uri="{FF2B5EF4-FFF2-40B4-BE49-F238E27FC236}">
                <a16:creationId xmlns:a16="http://schemas.microsoft.com/office/drawing/2014/main" id="{66632E3A-E90E-4296-B34E-90C8E89E9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210" y="1146412"/>
            <a:ext cx="4939790" cy="493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DF4809-84FC-4F3F-85C1-78C204636AF4}"/>
              </a:ext>
            </a:extLst>
          </p:cNvPr>
          <p:cNvSpPr txBox="1"/>
          <p:nvPr/>
        </p:nvSpPr>
        <p:spPr>
          <a:xfrm>
            <a:off x="0" y="2061034"/>
            <a:ext cx="74516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джемпер 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114240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FE6975-E1EF-461E-A39B-8E285142B456}"/>
              </a:ext>
            </a:extLst>
          </p:cNvPr>
          <p:cNvSpPr txBox="1"/>
          <p:nvPr/>
        </p:nvSpPr>
        <p:spPr>
          <a:xfrm>
            <a:off x="341194" y="526533"/>
            <a:ext cx="74516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джерело </a:t>
            </a:r>
            <a:endParaRPr lang="ru-RU" sz="11500" dirty="0"/>
          </a:p>
        </p:txBody>
      </p:sp>
      <p:pic>
        <p:nvPicPr>
          <p:cNvPr id="9218" name="Picture 2" descr="З якого джерела можна?.. | Листи до приятелів">
            <a:extLst>
              <a:ext uri="{FF2B5EF4-FFF2-40B4-BE49-F238E27FC236}">
                <a16:creationId xmlns:a16="http://schemas.microsoft.com/office/drawing/2014/main" id="{6BD2A654-246C-4A46-AAAB-234ABE4DE2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70"/>
          <a:stretch/>
        </p:blipFill>
        <p:spPr bwMode="auto">
          <a:xfrm>
            <a:off x="4843249" y="2183420"/>
            <a:ext cx="717133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6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Діти читають книги: векторна графіка, зображення, Діти читають книги  малюнки | Скачати з Depositphotos®">
            <a:extLst>
              <a:ext uri="{FF2B5EF4-FFF2-40B4-BE49-F238E27FC236}">
                <a16:creationId xmlns:a16="http://schemas.microsoft.com/office/drawing/2014/main" id="{63316AF6-F99D-49FE-A05E-070F70A06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026" y="222314"/>
            <a:ext cx="3414302" cy="227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C0F1B3-5A54-43D2-8ED8-8F630DDA5CEE}"/>
              </a:ext>
            </a:extLst>
          </p:cNvPr>
          <p:cNvSpPr txBox="1"/>
          <p:nvPr/>
        </p:nvSpPr>
        <p:spPr>
          <a:xfrm>
            <a:off x="385010" y="1613118"/>
            <a:ext cx="114219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Буквар </a:t>
            </a:r>
          </a:p>
          <a:p>
            <a:r>
              <a:rPr lang="uk-UA" sz="11500" dirty="0"/>
              <a:t>Ст.68 «Джміль»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393777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Для голосних характерні фонація - Стр 2">
            <a:extLst>
              <a:ext uri="{FF2B5EF4-FFF2-40B4-BE49-F238E27FC236}">
                <a16:creationId xmlns:a16="http://schemas.microsoft.com/office/drawing/2014/main" id="{4CC896FA-48DF-432A-80CC-D77AF8BB27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0"/>
          <a:stretch/>
        </p:blipFill>
        <p:spPr bwMode="auto">
          <a:xfrm>
            <a:off x="3284989" y="527870"/>
            <a:ext cx="2925153" cy="3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271AF5-E6A7-421A-9264-9D62D68D7C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217" t="42511" r="7251" b="2642"/>
          <a:stretch/>
        </p:blipFill>
        <p:spPr>
          <a:xfrm rot="2142560" flipH="1">
            <a:off x="4219669" y="1620721"/>
            <a:ext cx="218673" cy="5650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E213CA-8329-4B0B-BCC2-CE6CF0143CD3}"/>
              </a:ext>
            </a:extLst>
          </p:cNvPr>
          <p:cNvSpPr txBox="1"/>
          <p:nvPr/>
        </p:nvSpPr>
        <p:spPr>
          <a:xfrm>
            <a:off x="7030199" y="917571"/>
            <a:ext cx="19904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[</a:t>
            </a:r>
            <a:r>
              <a:rPr lang="uk-UA" sz="8000" dirty="0" err="1"/>
              <a:t>дз</a:t>
            </a:r>
            <a:r>
              <a:rPr lang="en-US" sz="8000" dirty="0"/>
              <a:t>]</a:t>
            </a:r>
            <a:r>
              <a:rPr lang="uk-UA" sz="8000" dirty="0"/>
              <a:t> </a:t>
            </a:r>
            <a:endParaRPr lang="ru-RU" sz="8000" dirty="0"/>
          </a:p>
        </p:txBody>
      </p:sp>
      <p:sp>
        <p:nvSpPr>
          <p:cNvPr id="2" name="Дуга 1">
            <a:extLst>
              <a:ext uri="{FF2B5EF4-FFF2-40B4-BE49-F238E27FC236}">
                <a16:creationId xmlns:a16="http://schemas.microsoft.com/office/drawing/2014/main" id="{9F5C2E8A-FCC7-45C7-B746-CEE6CA1AB5D9}"/>
              </a:ext>
            </a:extLst>
          </p:cNvPr>
          <p:cNvSpPr/>
          <p:nvPr/>
        </p:nvSpPr>
        <p:spPr>
          <a:xfrm rot="20720723">
            <a:off x="7436596" y="1159216"/>
            <a:ext cx="1063159" cy="674492"/>
          </a:xfrm>
          <a:prstGeom prst="arc">
            <a:avLst>
              <a:gd name="adj1" fmla="val 13271172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F5EFB2-F11D-4042-B68E-995E4EA4A651}"/>
              </a:ext>
            </a:extLst>
          </p:cNvPr>
          <p:cNvSpPr txBox="1"/>
          <p:nvPr/>
        </p:nvSpPr>
        <p:spPr>
          <a:xfrm>
            <a:off x="9052563" y="-67643"/>
            <a:ext cx="294397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         </a:t>
            </a:r>
            <a:r>
              <a:rPr lang="uk-UA" sz="5400" dirty="0"/>
              <a:t>злитий</a:t>
            </a:r>
            <a:endParaRPr lang="ru-RU" sz="8000" dirty="0"/>
          </a:p>
        </p:txBody>
      </p:sp>
      <p:pic>
        <p:nvPicPr>
          <p:cNvPr id="10" name="Picture 2" descr="Про дзиґу та інше. | Тест з української мови – «На Урок»">
            <a:extLst>
              <a:ext uri="{FF2B5EF4-FFF2-40B4-BE49-F238E27FC236}">
                <a16:creationId xmlns:a16="http://schemas.microsoft.com/office/drawing/2014/main" id="{ACDAE9AC-A080-4D72-804A-B16B237CF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66" y="42489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Jeep Wrangler 2017, 2018, 2019, 2020, 2021, джип/suv 3 дв., 4 поколение, JL  технические характеристики и комплектации">
            <a:extLst>
              <a:ext uri="{FF2B5EF4-FFF2-40B4-BE49-F238E27FC236}">
                <a16:creationId xmlns:a16="http://schemas.microsoft.com/office/drawing/2014/main" id="{AD27F0DC-0A1D-40D0-BEF2-1506B51B8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66" y="4169608"/>
            <a:ext cx="3306094" cy="248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E353EA7-872A-4FD8-B015-3F0706E07F98}"/>
              </a:ext>
            </a:extLst>
          </p:cNvPr>
          <p:cNvSpPr txBox="1"/>
          <p:nvPr/>
        </p:nvSpPr>
        <p:spPr>
          <a:xfrm>
            <a:off x="6200310" y="4616991"/>
            <a:ext cx="2820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[</a:t>
            </a:r>
            <a:r>
              <a:rPr lang="uk-UA" sz="8000" dirty="0" err="1"/>
              <a:t>дж</a:t>
            </a:r>
            <a:r>
              <a:rPr lang="en-US" sz="8000" dirty="0"/>
              <a:t>]</a:t>
            </a:r>
            <a:r>
              <a:rPr lang="uk-UA" sz="8000" dirty="0"/>
              <a:t> </a:t>
            </a:r>
            <a:endParaRPr lang="ru-RU" sz="8000" dirty="0"/>
          </a:p>
        </p:txBody>
      </p:sp>
      <p:sp>
        <p:nvSpPr>
          <p:cNvPr id="14" name="Дуга 13">
            <a:extLst>
              <a:ext uri="{FF2B5EF4-FFF2-40B4-BE49-F238E27FC236}">
                <a16:creationId xmlns:a16="http://schemas.microsoft.com/office/drawing/2014/main" id="{46F4AA7C-64BB-4146-88B8-38FB01514E13}"/>
              </a:ext>
            </a:extLst>
          </p:cNvPr>
          <p:cNvSpPr/>
          <p:nvPr/>
        </p:nvSpPr>
        <p:spPr>
          <a:xfrm rot="20681164">
            <a:off x="3858070" y="4863560"/>
            <a:ext cx="570154" cy="596434"/>
          </a:xfrm>
          <a:prstGeom prst="arc">
            <a:avLst>
              <a:gd name="adj1" fmla="val 13271172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377428-348D-4285-ACC3-F62F53F1A960}"/>
              </a:ext>
            </a:extLst>
          </p:cNvPr>
          <p:cNvSpPr txBox="1"/>
          <p:nvPr/>
        </p:nvSpPr>
        <p:spPr>
          <a:xfrm>
            <a:off x="8642966" y="3671964"/>
            <a:ext cx="294397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         </a:t>
            </a:r>
            <a:r>
              <a:rPr lang="uk-UA" sz="5400" dirty="0"/>
              <a:t>злитий</a:t>
            </a:r>
            <a:endParaRPr lang="ru-RU" sz="8000" dirty="0"/>
          </a:p>
        </p:txBody>
      </p:sp>
      <p:sp>
        <p:nvSpPr>
          <p:cNvPr id="16" name="Дуга 15">
            <a:extLst>
              <a:ext uri="{FF2B5EF4-FFF2-40B4-BE49-F238E27FC236}">
                <a16:creationId xmlns:a16="http://schemas.microsoft.com/office/drawing/2014/main" id="{C827E65D-5F3C-4606-9EFC-27DA1DC29E59}"/>
              </a:ext>
            </a:extLst>
          </p:cNvPr>
          <p:cNvSpPr/>
          <p:nvPr/>
        </p:nvSpPr>
        <p:spPr>
          <a:xfrm rot="20720723">
            <a:off x="6826217" y="4871308"/>
            <a:ext cx="1084702" cy="592115"/>
          </a:xfrm>
          <a:prstGeom prst="arc">
            <a:avLst>
              <a:gd name="adj1" fmla="val 13271172"/>
              <a:gd name="adj2" fmla="val 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1DE252-141E-4BEC-8D97-6CC2CA4BF9CD}"/>
              </a:ext>
            </a:extLst>
          </p:cNvPr>
          <p:cNvSpPr txBox="1"/>
          <p:nvPr/>
        </p:nvSpPr>
        <p:spPr>
          <a:xfrm>
            <a:off x="3733708" y="4832477"/>
            <a:ext cx="893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/>
              <a:t>▬</a:t>
            </a:r>
            <a:endParaRPr lang="ru-RU" sz="48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0279CD-309D-4E58-B022-49CF36232155}"/>
              </a:ext>
            </a:extLst>
          </p:cNvPr>
          <p:cNvSpPr txBox="1"/>
          <p:nvPr/>
        </p:nvSpPr>
        <p:spPr>
          <a:xfrm>
            <a:off x="4516527" y="4743729"/>
            <a:ext cx="4240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/>
              <a:t>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958E8F-5DB0-4C35-890B-9319C6B6DD7B}"/>
              </a:ext>
            </a:extLst>
          </p:cNvPr>
          <p:cNvSpPr txBox="1"/>
          <p:nvPr/>
        </p:nvSpPr>
        <p:spPr>
          <a:xfrm>
            <a:off x="5147366" y="4836061"/>
            <a:ext cx="893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/>
              <a:t>▬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191119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3" grpId="0"/>
      <p:bldP spid="14" grpId="0" animBg="1"/>
      <p:bldP spid="16" grpId="0" animBg="1"/>
      <p:bldP spid="4" grpId="0"/>
      <p:bldP spid="11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367950-B3D4-43BF-9EFF-9F069E3A817C}"/>
              </a:ext>
            </a:extLst>
          </p:cNvPr>
          <p:cNvSpPr txBox="1"/>
          <p:nvPr/>
        </p:nvSpPr>
        <p:spPr>
          <a:xfrm>
            <a:off x="717116" y="283279"/>
            <a:ext cx="2314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джа</a:t>
            </a:r>
            <a:endParaRPr lang="ru-RU" sz="8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4F9FC9-2621-4158-A8FD-4EB81C8E9AB8}"/>
              </a:ext>
            </a:extLst>
          </p:cNvPr>
          <p:cNvSpPr txBox="1"/>
          <p:nvPr/>
        </p:nvSpPr>
        <p:spPr>
          <a:xfrm>
            <a:off x="717116" y="4602518"/>
            <a:ext cx="2314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джу</a:t>
            </a:r>
            <a:endParaRPr lang="ru-RU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1341CC-04CE-490F-AD2C-07D5FAD3351E}"/>
              </a:ext>
            </a:extLst>
          </p:cNvPr>
          <p:cNvSpPr txBox="1"/>
          <p:nvPr/>
        </p:nvSpPr>
        <p:spPr>
          <a:xfrm>
            <a:off x="8330666" y="1575232"/>
            <a:ext cx="2314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джи</a:t>
            </a:r>
            <a:endParaRPr lang="ru-RU" sz="8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4099F8-4C71-4EEF-B39B-ED0FF1C2EDEF}"/>
              </a:ext>
            </a:extLst>
          </p:cNvPr>
          <p:cNvSpPr txBox="1"/>
          <p:nvPr/>
        </p:nvSpPr>
        <p:spPr>
          <a:xfrm>
            <a:off x="8330666" y="3525843"/>
            <a:ext cx="2314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дже</a:t>
            </a:r>
            <a:endParaRPr lang="ru-RU" sz="8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E81B1C-ECBA-4366-B8E9-BB22DFAB39AE}"/>
              </a:ext>
            </a:extLst>
          </p:cNvPr>
          <p:cNvSpPr txBox="1"/>
          <p:nvPr/>
        </p:nvSpPr>
        <p:spPr>
          <a:xfrm>
            <a:off x="717116" y="2404792"/>
            <a:ext cx="2314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джо</a:t>
            </a:r>
            <a:endParaRPr lang="ru-RU" sz="8000" dirty="0"/>
          </a:p>
        </p:txBody>
      </p:sp>
      <p:pic>
        <p:nvPicPr>
          <p:cNvPr id="14" name="Picture 2" descr="Презентація до уроку &amp;quot; Займенник як частина мови &amp;quot; | Презентація.  Українська мова">
            <a:extLst>
              <a:ext uri="{FF2B5EF4-FFF2-40B4-BE49-F238E27FC236}">
                <a16:creationId xmlns:a16="http://schemas.microsoft.com/office/drawing/2014/main" id="{2C492960-10F8-499A-868A-A0775E830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146" y="573356"/>
            <a:ext cx="3578773" cy="59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21262A-63BB-42C7-AF1D-86E38A3A1F47}"/>
              </a:ext>
            </a:extLst>
          </p:cNvPr>
          <p:cNvSpPr txBox="1"/>
          <p:nvPr/>
        </p:nvSpPr>
        <p:spPr>
          <a:xfrm>
            <a:off x="6037682" y="837277"/>
            <a:ext cx="13694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[</a:t>
            </a:r>
            <a:r>
              <a:rPr lang="uk-UA" sz="4400" b="1" dirty="0" err="1">
                <a:solidFill>
                  <a:srgbClr val="FF0000"/>
                </a:solidFill>
              </a:rPr>
              <a:t>дж</a:t>
            </a:r>
            <a:r>
              <a:rPr lang="en-US" sz="4400" b="1" dirty="0">
                <a:solidFill>
                  <a:srgbClr val="FF0000"/>
                </a:solidFill>
              </a:rPr>
              <a:t>]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7" name="Дуга 16">
            <a:extLst>
              <a:ext uri="{FF2B5EF4-FFF2-40B4-BE49-F238E27FC236}">
                <a16:creationId xmlns:a16="http://schemas.microsoft.com/office/drawing/2014/main" id="{1D30CCAB-4644-47F0-951C-285967E47FAB}"/>
              </a:ext>
            </a:extLst>
          </p:cNvPr>
          <p:cNvSpPr/>
          <p:nvPr/>
        </p:nvSpPr>
        <p:spPr>
          <a:xfrm rot="20720723">
            <a:off x="6340501" y="925792"/>
            <a:ext cx="763812" cy="498280"/>
          </a:xfrm>
          <a:prstGeom prst="arc">
            <a:avLst>
              <a:gd name="adj1" fmla="val 13271172"/>
              <a:gd name="adj2" fmla="val 266579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35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8939" y="2274135"/>
            <a:ext cx="565871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джміль </a:t>
            </a:r>
            <a:endParaRPr lang="ru-RU" sz="11500" dirty="0"/>
          </a:p>
        </p:txBody>
      </p:sp>
      <p:pic>
        <p:nvPicPr>
          <p:cNvPr id="2052" name="Picture 4" descr="Діти читають книги: векторна графіка, зображення, Діти читають книги  малюнки | Скачати з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054" y="0"/>
            <a:ext cx="4577946" cy="305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Джміль — Вікіпедія">
            <a:extLst>
              <a:ext uri="{FF2B5EF4-FFF2-40B4-BE49-F238E27FC236}">
                <a16:creationId xmlns:a16="http://schemas.microsoft.com/office/drawing/2014/main" id="{BFC589E2-57FB-40B5-B574-A950A184FF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8" t="5905" r="5866" b="6286"/>
          <a:stretch/>
        </p:blipFill>
        <p:spPr bwMode="auto">
          <a:xfrm>
            <a:off x="5802462" y="3051965"/>
            <a:ext cx="4100565" cy="3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72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1CCA6F-03D5-4577-A4E4-CB06CB706066}"/>
              </a:ext>
            </a:extLst>
          </p:cNvPr>
          <p:cNvSpPr txBox="1"/>
          <p:nvPr/>
        </p:nvSpPr>
        <p:spPr>
          <a:xfrm>
            <a:off x="659424" y="1908374"/>
            <a:ext cx="651208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джинси </a:t>
            </a:r>
            <a:endParaRPr lang="ru-RU" sz="11500" dirty="0"/>
          </a:p>
        </p:txBody>
      </p:sp>
      <p:pic>
        <p:nvPicPr>
          <p:cNvPr id="2052" name="Picture 4" descr="Сині джинси Моми мом на дівчинку 116-128 р, цена 450 грн - Prom.ua  (ID#1389169840)">
            <a:extLst>
              <a:ext uri="{FF2B5EF4-FFF2-40B4-BE49-F238E27FC236}">
                <a16:creationId xmlns:a16="http://schemas.microsoft.com/office/drawing/2014/main" id="{E19CCA7F-9CA6-4FE1-AC27-006C4BB4A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726" y="611193"/>
            <a:ext cx="3736657" cy="563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86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Обои Векторная, графика, тропики, джунгли, креатив на рабочий стол 122132">
            <a:extLst>
              <a:ext uri="{FF2B5EF4-FFF2-40B4-BE49-F238E27FC236}">
                <a16:creationId xmlns:a16="http://schemas.microsoft.com/office/drawing/2014/main" id="{B11D1B28-17BC-44F9-8551-CA924871B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955" y="1105469"/>
            <a:ext cx="7317290" cy="411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AC099E-C80E-477E-AD93-E66DA79D12AC}"/>
              </a:ext>
            </a:extLst>
          </p:cNvPr>
          <p:cNvSpPr txBox="1"/>
          <p:nvPr/>
        </p:nvSpPr>
        <p:spPr>
          <a:xfrm>
            <a:off x="0" y="2383245"/>
            <a:ext cx="6178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джунглі </a:t>
            </a:r>
            <a:endParaRPr lang="ru-RU" sz="11500" dirty="0"/>
          </a:p>
        </p:txBody>
      </p:sp>
    </p:spTree>
    <p:extLst>
      <p:ext uri="{BB962C8B-B14F-4D97-AF65-F5344CB8AC3E}">
        <p14:creationId xmlns:p14="http://schemas.microsoft.com/office/powerpoint/2010/main" val="269016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B06B08-D142-4193-98F4-7A0C77CE2FF5}"/>
              </a:ext>
            </a:extLst>
          </p:cNvPr>
          <p:cNvSpPr txBox="1"/>
          <p:nvPr/>
        </p:nvSpPr>
        <p:spPr>
          <a:xfrm>
            <a:off x="0" y="1698669"/>
            <a:ext cx="565871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джгут </a:t>
            </a:r>
            <a:endParaRPr lang="ru-RU" sz="11500" dirty="0"/>
          </a:p>
        </p:txBody>
      </p:sp>
      <p:pic>
        <p:nvPicPr>
          <p:cNvPr id="5124" name="Picture 4" descr="ОГЛЯД: Джгут Турнікет-1 від компанії «АВ-ФАРМА»">
            <a:extLst>
              <a:ext uri="{FF2B5EF4-FFF2-40B4-BE49-F238E27FC236}">
                <a16:creationId xmlns:a16="http://schemas.microsoft.com/office/drawing/2014/main" id="{F72C39AD-4351-4166-B083-9F348E1D0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949" y="1698669"/>
            <a:ext cx="7822051" cy="270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59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00FF32-4D91-4C54-99E4-8A42083D0A56}"/>
              </a:ext>
            </a:extLst>
          </p:cNvPr>
          <p:cNvSpPr txBox="1"/>
          <p:nvPr/>
        </p:nvSpPr>
        <p:spPr>
          <a:xfrm>
            <a:off x="195749" y="1921490"/>
            <a:ext cx="63551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бджола </a:t>
            </a:r>
            <a:endParaRPr lang="ru-RU" sz="11500" dirty="0"/>
          </a:p>
        </p:txBody>
      </p:sp>
      <p:pic>
        <p:nvPicPr>
          <p:cNvPr id="6146" name="Picture 2" descr="Чи знаєте ви, чому бджола - найкорисніша для людини комаха? - Бджолина Лавка">
            <a:extLst>
              <a:ext uri="{FF2B5EF4-FFF2-40B4-BE49-F238E27FC236}">
                <a16:creationId xmlns:a16="http://schemas.microsoft.com/office/drawing/2014/main" id="{41C581FD-5C40-497B-99B5-665A34329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994" y="1109005"/>
            <a:ext cx="5752946" cy="430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76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16DEE0-28F4-4CE7-AD47-E7E71E898323}"/>
              </a:ext>
            </a:extLst>
          </p:cNvPr>
          <p:cNvSpPr txBox="1"/>
          <p:nvPr/>
        </p:nvSpPr>
        <p:spPr>
          <a:xfrm>
            <a:off x="566230" y="2008783"/>
            <a:ext cx="565871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/>
              <a:t>джем </a:t>
            </a:r>
            <a:endParaRPr lang="ru-RU" sz="11500" dirty="0"/>
          </a:p>
        </p:txBody>
      </p:sp>
      <p:pic>
        <p:nvPicPr>
          <p:cNvPr id="7170" name="Picture 2" descr="Джем Клубничный в стеклянной баночке 30 г ТМ Дніпро, цена 18 грн - Prom.ua  (ID#101264245)">
            <a:extLst>
              <a:ext uri="{FF2B5EF4-FFF2-40B4-BE49-F238E27FC236}">
                <a16:creationId xmlns:a16="http://schemas.microsoft.com/office/drawing/2014/main" id="{53F7A760-6618-4E0E-BAC4-F93F6B2F7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515" y="750627"/>
            <a:ext cx="3715737" cy="392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Watermelon Jam Recipe That Always Works – Melanie Cooks">
            <a:extLst>
              <a:ext uri="{FF2B5EF4-FFF2-40B4-BE49-F238E27FC236}">
                <a16:creationId xmlns:a16="http://schemas.microsoft.com/office/drawing/2014/main" id="{7B0F08E8-9C3A-4BE9-B2D9-50A0DF666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271" y="2425785"/>
            <a:ext cx="3319883" cy="443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16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337</TotalTime>
  <Words>42</Words>
  <Application>Microsoft Office PowerPoint</Application>
  <PresentationFormat>Широкоэкранный</PresentationFormat>
  <Paragraphs>24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21</cp:revision>
  <dcterms:created xsi:type="dcterms:W3CDTF">2021-11-01T20:33:01Z</dcterms:created>
  <dcterms:modified xsi:type="dcterms:W3CDTF">2022-04-05T12:30:45Z</dcterms:modified>
</cp:coreProperties>
</file>