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70" r:id="rId3"/>
    <p:sldId id="271" r:id="rId4"/>
    <p:sldId id="273" r:id="rId5"/>
    <p:sldId id="272" r:id="rId6"/>
    <p:sldId id="265" r:id="rId7"/>
    <p:sldId id="274" r:id="rId8"/>
    <p:sldId id="26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3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285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211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683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8317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898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150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442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428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436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101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0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126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307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36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414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9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44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5D6838E-D643-46A9-AFAB-438F23AF9CC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2596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Презентація до уроку &amp;quot; Займенник як частина мови &amp;quot; | Презентація.  Українська мова">
            <a:extLst>
              <a:ext uri="{FF2B5EF4-FFF2-40B4-BE49-F238E27FC236}">
                <a16:creationId xmlns:a16="http://schemas.microsoft.com/office/drawing/2014/main" id="{2C492960-10F8-499A-868A-A0775E83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675" y="497233"/>
            <a:ext cx="3680531" cy="607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D21262A-63BB-42C7-AF1D-86E38A3A1F47}"/>
              </a:ext>
            </a:extLst>
          </p:cNvPr>
          <p:cNvSpPr txBox="1"/>
          <p:nvPr/>
        </p:nvSpPr>
        <p:spPr>
          <a:xfrm>
            <a:off x="6173327" y="497232"/>
            <a:ext cx="13694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[</a:t>
            </a:r>
            <a:r>
              <a:rPr lang="uk-UA" sz="4400" b="1" dirty="0" err="1">
                <a:solidFill>
                  <a:srgbClr val="FF0000"/>
                </a:solidFill>
              </a:rPr>
              <a:t>дз</a:t>
            </a:r>
            <a:r>
              <a:rPr lang="en-US" sz="4400" b="1" dirty="0">
                <a:solidFill>
                  <a:srgbClr val="FF0000"/>
                </a:solidFill>
              </a:rPr>
              <a:t>]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7" name="Дуга 16">
            <a:extLst>
              <a:ext uri="{FF2B5EF4-FFF2-40B4-BE49-F238E27FC236}">
                <a16:creationId xmlns:a16="http://schemas.microsoft.com/office/drawing/2014/main" id="{1D30CCAB-4644-47F0-951C-285967E47FAB}"/>
              </a:ext>
            </a:extLst>
          </p:cNvPr>
          <p:cNvSpPr/>
          <p:nvPr/>
        </p:nvSpPr>
        <p:spPr>
          <a:xfrm rot="20720723">
            <a:off x="6421683" y="1244680"/>
            <a:ext cx="575007" cy="477624"/>
          </a:xfrm>
          <a:prstGeom prst="arc">
            <a:avLst>
              <a:gd name="adj1" fmla="val 14199457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E2834A-9C2E-4A1D-81E6-9C88900FDB11}"/>
              </a:ext>
            </a:extLst>
          </p:cNvPr>
          <p:cNvSpPr txBox="1"/>
          <p:nvPr/>
        </p:nvSpPr>
        <p:spPr>
          <a:xfrm>
            <a:off x="6173328" y="1098771"/>
            <a:ext cx="13694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[</a:t>
            </a:r>
            <a:r>
              <a:rPr lang="uk-UA" sz="4400" b="1" dirty="0" err="1">
                <a:solidFill>
                  <a:srgbClr val="FF0000"/>
                </a:solidFill>
              </a:rPr>
              <a:t>дз</a:t>
            </a:r>
            <a:r>
              <a:rPr lang="uk-UA" sz="4400" b="1" dirty="0">
                <a:solidFill>
                  <a:srgbClr val="FF0000"/>
                </a:solidFill>
              </a:rPr>
              <a:t>′</a:t>
            </a:r>
            <a:r>
              <a:rPr lang="en-US" sz="4400" b="1" dirty="0">
                <a:solidFill>
                  <a:srgbClr val="FF0000"/>
                </a:solidFill>
              </a:rPr>
              <a:t>]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6" name="Дуга 5">
            <a:extLst>
              <a:ext uri="{FF2B5EF4-FFF2-40B4-BE49-F238E27FC236}">
                <a16:creationId xmlns:a16="http://schemas.microsoft.com/office/drawing/2014/main" id="{D376CCC8-0FCE-4F3C-B0D3-1F914FB4F520}"/>
              </a:ext>
            </a:extLst>
          </p:cNvPr>
          <p:cNvSpPr/>
          <p:nvPr/>
        </p:nvSpPr>
        <p:spPr>
          <a:xfrm rot="20720723">
            <a:off x="6429228" y="596652"/>
            <a:ext cx="575007" cy="477624"/>
          </a:xfrm>
          <a:prstGeom prst="arc">
            <a:avLst>
              <a:gd name="adj1" fmla="val 14199457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355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CF080F-E141-4BC8-AD31-AF5ABA7A7B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415" r="44825" b="47323"/>
          <a:stretch/>
        </p:blipFill>
        <p:spPr>
          <a:xfrm>
            <a:off x="806650" y="224852"/>
            <a:ext cx="10976052" cy="643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96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671170A-93B2-445A-9C2A-141775AC36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35" t="51148" r="63892" b="29180"/>
          <a:stretch/>
        </p:blipFill>
        <p:spPr>
          <a:xfrm>
            <a:off x="2218545" y="101320"/>
            <a:ext cx="8112592" cy="665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41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6947A55-F405-4E12-9A22-DACB7C8F9D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53" t="49617" r="34457" b="28525"/>
          <a:stretch/>
        </p:blipFill>
        <p:spPr>
          <a:xfrm>
            <a:off x="2196956" y="171246"/>
            <a:ext cx="7651582" cy="648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915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7691BC4-6F00-4D95-A029-6C5F26F1A3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800" t="49617" b="28306"/>
          <a:stretch/>
        </p:blipFill>
        <p:spPr>
          <a:xfrm>
            <a:off x="1075337" y="128542"/>
            <a:ext cx="9687601" cy="660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659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00FF32-4D91-4C54-99E4-8A42083D0A56}"/>
              </a:ext>
            </a:extLst>
          </p:cNvPr>
          <p:cNvSpPr txBox="1"/>
          <p:nvPr/>
        </p:nvSpPr>
        <p:spPr>
          <a:xfrm>
            <a:off x="1079291" y="413041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Дятел  має міцний дзьоб.</a:t>
            </a:r>
            <a:endParaRPr lang="ru-RU" sz="6000" dirty="0"/>
          </a:p>
        </p:txBody>
      </p:sp>
      <p:pic>
        <p:nvPicPr>
          <p:cNvPr id="3" name="Picture 2" descr="Большой пёстрый дятел :: Юному натуралисту-орнитологу. Справочник птиц">
            <a:extLst>
              <a:ext uri="{FF2B5EF4-FFF2-40B4-BE49-F238E27FC236}">
                <a16:creationId xmlns:a16="http://schemas.microsoft.com/office/drawing/2014/main" id="{46A5F4A6-4B97-4D8F-9A6F-19409B507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584" y="-8154"/>
            <a:ext cx="3003030" cy="372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542534-6435-4ED8-91D9-BFE65947D285}"/>
              </a:ext>
            </a:extLst>
          </p:cNvPr>
          <p:cNvSpPr txBox="1"/>
          <p:nvPr/>
        </p:nvSpPr>
        <p:spPr>
          <a:xfrm>
            <a:off x="1079291" y="381000"/>
            <a:ext cx="6768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	</a:t>
            </a:r>
            <a:r>
              <a:rPr lang="uk-UA" sz="2800" dirty="0"/>
              <a:t>Склади речення за малюнком, використавши слово </a:t>
            </a:r>
            <a:r>
              <a:rPr lang="uk-UA" sz="2800" i="1" dirty="0"/>
              <a:t>дзьоб.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076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20CBC6-2A11-4085-B27D-D0A40B515155}"/>
              </a:ext>
            </a:extLst>
          </p:cNvPr>
          <p:cNvSpPr txBox="1"/>
          <p:nvPr/>
        </p:nvSpPr>
        <p:spPr>
          <a:xfrm>
            <a:off x="6096000" y="3066032"/>
            <a:ext cx="32266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міцний </a:t>
            </a:r>
            <a:endParaRPr lang="ru-RU" sz="6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328E30-27CB-4589-AC5B-4FBCF58FC62C}"/>
              </a:ext>
            </a:extLst>
          </p:cNvPr>
          <p:cNvSpPr txBox="1"/>
          <p:nvPr/>
        </p:nvSpPr>
        <p:spPr>
          <a:xfrm>
            <a:off x="1329127" y="3066034"/>
            <a:ext cx="23759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Дятел</a:t>
            </a:r>
            <a:endParaRPr lang="ru-RU" sz="6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02B260-2304-4107-A66F-84822A6E36FA}"/>
              </a:ext>
            </a:extLst>
          </p:cNvPr>
          <p:cNvSpPr txBox="1"/>
          <p:nvPr/>
        </p:nvSpPr>
        <p:spPr>
          <a:xfrm>
            <a:off x="3705069" y="3066033"/>
            <a:ext cx="29867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  має </a:t>
            </a:r>
            <a:endParaRPr lang="ru-RU" sz="6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DB8563-06B6-4DEA-8740-C8F62324E319}"/>
              </a:ext>
            </a:extLst>
          </p:cNvPr>
          <p:cNvSpPr txBox="1"/>
          <p:nvPr/>
        </p:nvSpPr>
        <p:spPr>
          <a:xfrm>
            <a:off x="9526250" y="3066032"/>
            <a:ext cx="26732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дзьоб.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15132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C0F1B3-5A54-43D2-8ED8-8F630DDA5CEE}"/>
              </a:ext>
            </a:extLst>
          </p:cNvPr>
          <p:cNvSpPr txBox="1"/>
          <p:nvPr/>
        </p:nvSpPr>
        <p:spPr>
          <a:xfrm>
            <a:off x="800480" y="1966101"/>
            <a:ext cx="101633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dirty="0"/>
              <a:t>Буквар </a:t>
            </a:r>
          </a:p>
          <a:p>
            <a:r>
              <a:rPr lang="uk-UA" sz="8800" dirty="0"/>
              <a:t>Ст.67</a:t>
            </a:r>
          </a:p>
          <a:p>
            <a:r>
              <a:rPr lang="uk-UA" sz="5400" dirty="0"/>
              <a:t>Списати  вірш «Горобець»</a:t>
            </a:r>
            <a:endParaRPr lang="ru-RU" sz="5400" dirty="0"/>
          </a:p>
        </p:txBody>
      </p:sp>
      <p:pic>
        <p:nvPicPr>
          <p:cNvPr id="4" name="Picture 2" descr="Презентація до уроку &amp;quot; Займенник як частина мови &amp;quot; | Презентація.  Українська мова">
            <a:extLst>
              <a:ext uri="{FF2B5EF4-FFF2-40B4-BE49-F238E27FC236}">
                <a16:creationId xmlns:a16="http://schemas.microsoft.com/office/drawing/2014/main" id="{254CA038-5561-4807-8D88-DE14EF576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947" y="388181"/>
            <a:ext cx="2201069" cy="363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Взъерошенный Воробушек - 31 фото - картинки: смотреть онлайн">
            <a:extLst>
              <a:ext uri="{FF2B5EF4-FFF2-40B4-BE49-F238E27FC236}">
                <a16:creationId xmlns:a16="http://schemas.microsoft.com/office/drawing/2014/main" id="{3228D0E1-5F33-47ED-8FB8-A727376D6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896" y="598044"/>
            <a:ext cx="4026240" cy="267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77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268</TotalTime>
  <Words>38</Words>
  <Application>Microsoft Office PowerPoint</Application>
  <PresentationFormat>Широкоэкранный</PresentationFormat>
  <Paragraphs>11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22</cp:revision>
  <dcterms:created xsi:type="dcterms:W3CDTF">2021-11-01T20:33:01Z</dcterms:created>
  <dcterms:modified xsi:type="dcterms:W3CDTF">2022-04-04T07:27:21Z</dcterms:modified>
</cp:coreProperties>
</file>