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65" r:id="rId4"/>
    <p:sldId id="258" r:id="rId5"/>
    <p:sldId id="256" r:id="rId6"/>
    <p:sldId id="259" r:id="rId7"/>
    <p:sldId id="263" r:id="rId8"/>
    <p:sldId id="262" r:id="rId9"/>
    <p:sldId id="26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27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00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84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5627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151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03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40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898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2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74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4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4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13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6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90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EEAC74-B530-410E-8091-CDBF586F6F9B}" type="datetimeFigureOut">
              <a:rPr lang="ru-RU" smtClean="0"/>
              <a:t>22.04.2022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136E2-D8FA-4D55-8935-8B1EE3A3A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968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8CEE85-C833-4587-9ED6-09BF272FB170}"/>
              </a:ext>
            </a:extLst>
          </p:cNvPr>
          <p:cNvSpPr txBox="1"/>
          <p:nvPr/>
        </p:nvSpPr>
        <p:spPr>
          <a:xfrm>
            <a:off x="201637" y="428178"/>
            <a:ext cx="11788725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вимовляю слова </a:t>
            </a: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звуками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/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записую їх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38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BC1877-BF24-4B09-A4B1-A039DE3AA20F}"/>
              </a:ext>
            </a:extLst>
          </p:cNvPr>
          <p:cNvSpPr txBox="1"/>
          <p:nvPr/>
        </p:nvSpPr>
        <p:spPr>
          <a:xfrm>
            <a:off x="-95572" y="1967479"/>
            <a:ext cx="123831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Гарбуз, Гриць, ґрунт, гора, ґедзь, ґудзик, ґанок, гуси.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C4F74C-138C-42C0-A4BF-FED41D47C58A}"/>
              </a:ext>
            </a:extLst>
          </p:cNvPr>
          <p:cNvSpPr txBox="1"/>
          <p:nvPr/>
        </p:nvSpPr>
        <p:spPr>
          <a:xfrm>
            <a:off x="2568844" y="729733"/>
            <a:ext cx="7412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Словниковий диктант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0406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9CFA9-A0D6-459C-8D93-28E3DCA43F88}"/>
              </a:ext>
            </a:extLst>
          </p:cNvPr>
          <p:cNvSpPr txBox="1"/>
          <p:nvPr/>
        </p:nvSpPr>
        <p:spPr>
          <a:xfrm>
            <a:off x="0" y="-147459"/>
            <a:ext cx="103632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3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3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[г] 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гортанний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щілинний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Гортань картинки, стоковые фото Гортань | Depositphotos">
            <a:extLst>
              <a:ext uri="{FF2B5EF4-FFF2-40B4-BE49-F238E27FC236}">
                <a16:creationId xmlns:a16="http://schemas.microsoft.com/office/drawing/2014/main" id="{387E239E-5931-41D9-8D78-AD8EA2CCA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7" r="5279"/>
          <a:stretch/>
        </p:blipFill>
        <p:spPr bwMode="auto">
          <a:xfrm>
            <a:off x="8115300" y="0"/>
            <a:ext cx="4076700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3B7959-194E-4218-B73F-6E60E597FAD4}"/>
              </a:ext>
            </a:extLst>
          </p:cNvPr>
          <p:cNvSpPr txBox="1"/>
          <p:nvPr/>
        </p:nvSpPr>
        <p:spPr>
          <a:xfrm>
            <a:off x="704850" y="5588645"/>
            <a:ext cx="12058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b="0" i="0" dirty="0">
                <a:effectLst/>
                <a:latin typeface="Arial" panose="020B0604020202020204" pitchFamily="34" charset="0"/>
              </a:rPr>
              <a:t>	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Різницю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вимові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звуків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відчути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дотик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прикладаючи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гортані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A3B223-4D7A-434C-8F27-B5AEB5624918}"/>
              </a:ext>
            </a:extLst>
          </p:cNvPr>
          <p:cNvSpPr txBox="1"/>
          <p:nvPr/>
        </p:nvSpPr>
        <p:spPr>
          <a:xfrm>
            <a:off x="381000" y="2574935"/>
            <a:ext cx="84582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3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[ґ]</a:t>
            </a:r>
            <a:r>
              <a:rPr lang="ru-RU" sz="115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задньоязиковий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проривний</a:t>
            </a:r>
            <a:endParaRPr lang="ru-RU" sz="3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67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63BA4-6C74-424E-8CFE-BAD08A4B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503" y="0"/>
            <a:ext cx="9706757" cy="1748041"/>
          </a:xfrm>
        </p:spPr>
        <p:txBody>
          <a:bodyPr/>
          <a:lstStyle/>
          <a:p>
            <a:r>
              <a:rPr lang="uk-UA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букв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ґ</a:t>
            </a:r>
            <a:b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A072C7-934B-49BD-89F1-B98636ACE7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95" t="10191" r="17440" b="73925"/>
          <a:stretch/>
        </p:blipFill>
        <p:spPr>
          <a:xfrm>
            <a:off x="126609" y="2173717"/>
            <a:ext cx="5767754" cy="19095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79C493-D313-4A1E-BAC9-8AEB676353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00" t="25535" r="22328" b="59802"/>
          <a:stretch/>
        </p:blipFill>
        <p:spPr>
          <a:xfrm>
            <a:off x="5830270" y="2173717"/>
            <a:ext cx="6189784" cy="19095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5348A3-7937-45AA-80D9-D3882713E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02" t="54990" r="27521" b="30767"/>
          <a:stretch/>
        </p:blipFill>
        <p:spPr>
          <a:xfrm>
            <a:off x="5570806" y="4539246"/>
            <a:ext cx="6252300" cy="20097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2EF3B2-2326-4E23-A157-3F15EF9053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4" t="39895" r="34958" b="44961"/>
          <a:stretch/>
        </p:blipFill>
        <p:spPr>
          <a:xfrm>
            <a:off x="534572" y="4539245"/>
            <a:ext cx="5036234" cy="200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9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9FBA7E-EDBB-4616-B5BE-7E777079D32D}"/>
              </a:ext>
            </a:extLst>
          </p:cNvPr>
          <p:cNvSpPr txBox="1"/>
          <p:nvPr/>
        </p:nvSpPr>
        <p:spPr>
          <a:xfrm>
            <a:off x="414770" y="4211122"/>
            <a:ext cx="1141528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	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 - гуля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pload.wikimedia.org/wikipedia/commons/thumb/a/...">
            <a:extLst>
              <a:ext uri="{FF2B5EF4-FFF2-40B4-BE49-F238E27FC236}">
                <a16:creationId xmlns:a16="http://schemas.microsoft.com/office/drawing/2014/main" id="{88146D35-28F3-47EB-952D-126065D9C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1"/>
          <a:stretch/>
        </p:blipFill>
        <p:spPr bwMode="auto">
          <a:xfrm>
            <a:off x="3930195" y="112541"/>
            <a:ext cx="399053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4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окові відео з Palomas, ліцензовані відеоматеріали у форматі 4K та HD">
            <a:extLst>
              <a:ext uri="{FF2B5EF4-FFF2-40B4-BE49-F238E27FC236}">
                <a16:creationId xmlns:a16="http://schemas.microsoft.com/office/drawing/2014/main" id="{98ACB8AE-69C4-4A88-A58C-E9AC4A89D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71" y="0"/>
            <a:ext cx="6751444" cy="379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5EC265-1F21-443B-B9E6-08121F2B06C6}"/>
              </a:ext>
            </a:extLst>
          </p:cNvPr>
          <p:cNvSpPr txBox="1"/>
          <p:nvPr/>
        </p:nvSpPr>
        <p:spPr>
          <a:xfrm>
            <a:off x="483268" y="4374481"/>
            <a:ext cx="11225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	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Галинка годує гулю.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74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07839F-71CB-4E6C-B5FC-650E4CA0C39B}"/>
              </a:ext>
            </a:extLst>
          </p:cNvPr>
          <p:cNvSpPr txBox="1"/>
          <p:nvPr/>
        </p:nvSpPr>
        <p:spPr>
          <a:xfrm>
            <a:off x="6381266" y="2889490"/>
            <a:ext cx="55324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ґуля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Шишка на лобі у дитини: причини появи, які супутні симптоми повинні  насторожити батьків, до якого лікаря звернутися, пам'ятка батькам для  профілактики травм голови у дітей, немовлят. Як прибрати шишку на голові у">
            <a:extLst>
              <a:ext uri="{FF2B5EF4-FFF2-40B4-BE49-F238E27FC236}">
                <a16:creationId xmlns:a16="http://schemas.microsoft.com/office/drawing/2014/main" id="{D2758162-029B-4AB6-A76D-AB18CDE64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572735" y="973791"/>
            <a:ext cx="5149474" cy="178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Банк голубів: картинки, стокові Банк голубів фотографії, зображення |  Скачати з Depositphotos®">
            <a:extLst>
              <a:ext uri="{FF2B5EF4-FFF2-40B4-BE49-F238E27FC236}">
                <a16:creationId xmlns:a16="http://schemas.microsoft.com/office/drawing/2014/main" id="{D5CD3E2F-7138-4BBE-87F8-2DC84DA20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7" b="11855"/>
          <a:stretch/>
        </p:blipFill>
        <p:spPr bwMode="auto">
          <a:xfrm>
            <a:off x="267470" y="492602"/>
            <a:ext cx="5351796" cy="293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1E645C-D557-4DFF-8198-B8ADC3214C78}"/>
              </a:ext>
            </a:extLst>
          </p:cNvPr>
          <p:cNvSpPr txBox="1"/>
          <p:nvPr/>
        </p:nvSpPr>
        <p:spPr>
          <a:xfrm>
            <a:off x="278323" y="2889490"/>
            <a:ext cx="55324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гуля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2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07839F-71CB-4E6C-B5FC-650E4CA0C39B}"/>
              </a:ext>
            </a:extLst>
          </p:cNvPr>
          <p:cNvSpPr txBox="1"/>
          <p:nvPr/>
        </p:nvSpPr>
        <p:spPr>
          <a:xfrm>
            <a:off x="-242324" y="3943374"/>
            <a:ext cx="633832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гречаний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29DDB9-C5F8-44AE-AB96-D9C45B163C69}"/>
              </a:ext>
            </a:extLst>
          </p:cNvPr>
          <p:cNvSpPr txBox="1"/>
          <p:nvPr/>
        </p:nvSpPr>
        <p:spPr>
          <a:xfrm>
            <a:off x="6679769" y="3512487"/>
            <a:ext cx="574470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ґречний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Гречана каша - рецепт приготування з фото та видео">
            <a:extLst>
              <a:ext uri="{FF2B5EF4-FFF2-40B4-BE49-F238E27FC236}">
                <a16:creationId xmlns:a16="http://schemas.microsoft.com/office/drawing/2014/main" id="{8D913FE6-55AD-45BE-AE04-EE906B881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20" b="15613"/>
          <a:stretch/>
        </p:blipFill>
        <p:spPr bwMode="auto">
          <a:xfrm>
            <a:off x="1" y="170458"/>
            <a:ext cx="5980769" cy="38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Ґречність — Київський університет імені Бориса Грінченка">
            <a:extLst>
              <a:ext uri="{FF2B5EF4-FFF2-40B4-BE49-F238E27FC236}">
                <a16:creationId xmlns:a16="http://schemas.microsoft.com/office/drawing/2014/main" id="{C63A129C-5391-4D0A-800B-57D27BE6E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 t="3614" r="3723" b="2923"/>
          <a:stretch/>
        </p:blipFill>
        <p:spPr bwMode="auto">
          <a:xfrm>
            <a:off x="6564539" y="170458"/>
            <a:ext cx="5368777" cy="415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45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07839F-71CB-4E6C-B5FC-650E4CA0C39B}"/>
              </a:ext>
            </a:extLst>
          </p:cNvPr>
          <p:cNvSpPr txBox="1"/>
          <p:nvPr/>
        </p:nvSpPr>
        <p:spPr>
          <a:xfrm>
            <a:off x="0" y="3703290"/>
            <a:ext cx="12383144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ґринджоли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Гуцульські сани без жодного цвяха робить майстер на Косівщині. ВІДЕО | Курс">
            <a:extLst>
              <a:ext uri="{FF2B5EF4-FFF2-40B4-BE49-F238E27FC236}">
                <a16:creationId xmlns:a16="http://schemas.microsoft.com/office/drawing/2014/main" id="{38804001-4E3F-4D00-AEA5-BA3C72B9F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" t="14115" b="5867"/>
          <a:stretch/>
        </p:blipFill>
        <p:spPr bwMode="auto">
          <a:xfrm>
            <a:off x="2496713" y="123987"/>
            <a:ext cx="7298216" cy="463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63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ревянные сани для фотосессии | Festima.Ru - Мониторинг объявлений">
            <a:extLst>
              <a:ext uri="{FF2B5EF4-FFF2-40B4-BE49-F238E27FC236}">
                <a16:creationId xmlns:a16="http://schemas.microsoft.com/office/drawing/2014/main" id="{F28B3062-0EB0-4661-A4C3-A56A23BA2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31" y="107722"/>
            <a:ext cx="6908433" cy="410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DCE5B8-8624-4A95-AF89-20703A4B0D7B}"/>
              </a:ext>
            </a:extLst>
          </p:cNvPr>
          <p:cNvSpPr txBox="1"/>
          <p:nvPr/>
        </p:nvSpPr>
        <p:spPr>
          <a:xfrm>
            <a:off x="0" y="3703290"/>
            <a:ext cx="123831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санчата – </a:t>
            </a:r>
          </a:p>
          <a:p>
            <a:pPr algn="ctr"/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ґринджолята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66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101</TotalTime>
  <Words>90</Words>
  <Application>Microsoft Office PowerPoint</Application>
  <PresentationFormat>Широкоэкранный</PresentationFormat>
  <Paragraphs>18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Письмо букв г і ґ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4</cp:revision>
  <dcterms:created xsi:type="dcterms:W3CDTF">2022-04-21T05:57:40Z</dcterms:created>
  <dcterms:modified xsi:type="dcterms:W3CDTF">2022-04-22T05:33:13Z</dcterms:modified>
</cp:coreProperties>
</file>