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93" r:id="rId2"/>
    <p:sldId id="278" r:id="rId3"/>
    <p:sldId id="295" r:id="rId4"/>
    <p:sldId id="274" r:id="rId5"/>
    <p:sldId id="288" r:id="rId6"/>
    <p:sldId id="277" r:id="rId7"/>
    <p:sldId id="276" r:id="rId8"/>
    <p:sldId id="272" r:id="rId9"/>
    <p:sldId id="29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36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7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63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234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85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6253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30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762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36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9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8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3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3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84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7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9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178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55AAB-00E2-485B-A8DA-D872B1E6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2039554"/>
            <a:ext cx="10190115" cy="1507067"/>
          </a:xfrm>
        </p:spPr>
        <p:txBody>
          <a:bodyPr>
            <a:noAutofit/>
          </a:bodyPr>
          <a:lstStyle/>
          <a:p>
            <a:pPr algn="ctr"/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</a:t>
            </a:r>
            <a:b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пишу слова </a:t>
            </a:r>
            <a:b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буквою «</a:t>
            </a:r>
            <a:r>
              <a:rPr lang="uk-UA" sz="8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</a:t>
            </a:r>
            <a:r>
              <a:rPr lang="uk-UA" sz="8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8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5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634B88-D87A-429C-8579-7F86F071FF5E}"/>
              </a:ext>
            </a:extLst>
          </p:cNvPr>
          <p:cNvSpPr txBox="1"/>
          <p:nvPr/>
        </p:nvSpPr>
        <p:spPr>
          <a:xfrm>
            <a:off x="346072" y="2740797"/>
            <a:ext cx="193040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endParaRPr lang="ru-RU" sz="199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1AFE4-DED8-40B3-A034-BE784C5F3688}"/>
              </a:ext>
            </a:extLst>
          </p:cNvPr>
          <p:cNvSpPr txBox="1"/>
          <p:nvPr/>
        </p:nvSpPr>
        <p:spPr>
          <a:xfrm>
            <a:off x="2082799" y="2737423"/>
            <a:ext cx="518160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9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199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шч</a:t>
            </a:r>
            <a:r>
              <a:rPr lang="en-US" sz="199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99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3C0F4-35E0-41F3-9AAA-A2B12539A5D2}"/>
              </a:ext>
            </a:extLst>
          </p:cNvPr>
          <p:cNvSpPr txBox="1"/>
          <p:nvPr/>
        </p:nvSpPr>
        <p:spPr>
          <a:xfrm>
            <a:off x="7264402" y="2734049"/>
            <a:ext cx="21590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</a:t>
            </a:r>
            <a:endParaRPr lang="ru-RU" sz="199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B3BE34-CC7F-4CDE-927B-70EEE5943D4F}"/>
              </a:ext>
            </a:extLst>
          </p:cNvPr>
          <p:cNvSpPr txBox="1"/>
          <p:nvPr/>
        </p:nvSpPr>
        <p:spPr>
          <a:xfrm>
            <a:off x="9015621" y="3721270"/>
            <a:ext cx="35623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9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96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</a:t>
            </a:r>
            <a:r>
              <a:rPr lang="uk-UA" sz="9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96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75135C-67E7-49E0-9D6B-31BBCA9639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79" t="46783" r="13403" b="48051"/>
          <a:stretch/>
        </p:blipFill>
        <p:spPr>
          <a:xfrm rot="18550340">
            <a:off x="6871406" y="2396107"/>
            <a:ext cx="4259445" cy="169845"/>
          </a:xfrm>
          <a:prstGeom prst="rect">
            <a:avLst/>
          </a:prstGeom>
        </p:spPr>
      </p:pic>
      <p:pic>
        <p:nvPicPr>
          <p:cNvPr id="1026" name="Picture 2" descr="👄 Рот – Значение, Картинки и Коды – 📕 EmojiGuide">
            <a:extLst>
              <a:ext uri="{FF2B5EF4-FFF2-40B4-BE49-F238E27FC236}">
                <a16:creationId xmlns:a16="http://schemas.microsoft.com/office/drawing/2014/main" id="{5542092E-9622-4FB3-97BB-19B73BD3B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2052" r="9926" b="20841"/>
          <a:stretch/>
        </p:blipFill>
        <p:spPr bwMode="auto">
          <a:xfrm>
            <a:off x="157722" y="2011680"/>
            <a:ext cx="2307101" cy="122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VID-19 може інфікувати внутрішнє вухо та спричинити проблеми з рівновагою  – дослідження | Українська правда _Життя">
            <a:extLst>
              <a:ext uri="{FF2B5EF4-FFF2-40B4-BE49-F238E27FC236}">
                <a16:creationId xmlns:a16="http://schemas.microsoft.com/office/drawing/2014/main" id="{D25C7FAB-0F06-4A15-A834-F2929C71B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2" r="31133"/>
          <a:stretch/>
        </p:blipFill>
        <p:spPr bwMode="auto">
          <a:xfrm flipH="1">
            <a:off x="3490936" y="274290"/>
            <a:ext cx="1797927" cy="31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5AC92A-1A22-4B18-B363-4DD86CD1C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642" b="24717"/>
          <a:stretch/>
        </p:blipFill>
        <p:spPr>
          <a:xfrm>
            <a:off x="70419" y="618978"/>
            <a:ext cx="12051161" cy="540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8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C81EFD-31D5-477D-B810-E229A9BE9E34}"/>
              </a:ext>
            </a:extLst>
          </p:cNvPr>
          <p:cNvSpPr txBox="1"/>
          <p:nvPr/>
        </p:nvSpPr>
        <p:spPr>
          <a:xfrm>
            <a:off x="2287514" y="4325700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F320B7-D208-4F1B-95E6-7AE33A1EAF2F}"/>
              </a:ext>
            </a:extLst>
          </p:cNvPr>
          <p:cNvSpPr txBox="1"/>
          <p:nvPr/>
        </p:nvSpPr>
        <p:spPr>
          <a:xfrm>
            <a:off x="3323935" y="4332616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7B189A-0E1E-43FA-9241-9755C8831C2E}"/>
              </a:ext>
            </a:extLst>
          </p:cNvPr>
          <p:cNvSpPr txBox="1"/>
          <p:nvPr/>
        </p:nvSpPr>
        <p:spPr>
          <a:xfrm>
            <a:off x="2840728" y="4325699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Рыба щука оснащена 3D Модель $99 - .max - Free3D">
            <a:extLst>
              <a:ext uri="{FF2B5EF4-FFF2-40B4-BE49-F238E27FC236}">
                <a16:creationId xmlns:a16="http://schemas.microsoft.com/office/drawing/2014/main" id="{33BA18C2-1966-41E3-A036-92F1D0ADB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96" y="253219"/>
            <a:ext cx="6231678" cy="35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21370E-8166-436F-946E-000D486C5E6B}"/>
              </a:ext>
            </a:extLst>
          </p:cNvPr>
          <p:cNvSpPr txBox="1"/>
          <p:nvPr/>
        </p:nvSpPr>
        <p:spPr>
          <a:xfrm>
            <a:off x="4043746" y="4325699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9DF29-041F-4F0A-8764-E790DC63226A}"/>
              </a:ext>
            </a:extLst>
          </p:cNvPr>
          <p:cNvSpPr txBox="1"/>
          <p:nvPr/>
        </p:nvSpPr>
        <p:spPr>
          <a:xfrm>
            <a:off x="4478264" y="4332616"/>
            <a:ext cx="6711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ru-RU" sz="8000" b="1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BA1D7E-5851-4F09-9150-2D026F607080}"/>
              </a:ext>
            </a:extLst>
          </p:cNvPr>
          <p:cNvSpPr txBox="1"/>
          <p:nvPr/>
        </p:nvSpPr>
        <p:spPr>
          <a:xfrm>
            <a:off x="5825067" y="4209505"/>
            <a:ext cx="6718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Щука пащу роззявляє:</a:t>
            </a:r>
          </a:p>
          <a:p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sz="4800" dirty="0" err="1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Ща</a:t>
            </a:r>
            <a:r>
              <a:rPr lang="uk-UA" sz="4800" dirty="0">
                <a:solidFill>
                  <a:srgbClr val="002060"/>
                </a:solidFill>
                <a:latin typeface="Bahnschrift Light SemiCondense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два звука означає.</a:t>
            </a:r>
            <a:endParaRPr lang="ru-RU" sz="4800" dirty="0">
              <a:solidFill>
                <a:srgbClr val="002060"/>
              </a:solidFill>
              <a:latin typeface="Bahnschrift Light SemiCondense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F2C541-F744-42B8-A511-5A670744C99C}"/>
              </a:ext>
            </a:extLst>
          </p:cNvPr>
          <p:cNvSpPr txBox="1"/>
          <p:nvPr/>
        </p:nvSpPr>
        <p:spPr>
          <a:xfrm>
            <a:off x="707877" y="1069144"/>
            <a:ext cx="7324775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Щука,</a:t>
            </a:r>
            <a:endParaRPr lang="ru-RU" sz="166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ACB55E-E299-4116-80FE-7D1FCA4BCE46}"/>
              </a:ext>
            </a:extLst>
          </p:cNvPr>
          <p:cNvSpPr txBox="1"/>
          <p:nvPr/>
        </p:nvSpPr>
        <p:spPr>
          <a:xfrm>
            <a:off x="6712535" y="1069144"/>
            <a:ext cx="56070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паща,</a:t>
            </a:r>
            <a:endParaRPr lang="ru-RU" sz="199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04166C5-1E8D-40C1-ACF4-F7CFA96203A3}"/>
              </a:ext>
            </a:extLst>
          </p:cNvPr>
          <p:cNvSpPr txBox="1"/>
          <p:nvPr/>
        </p:nvSpPr>
        <p:spPr>
          <a:xfrm>
            <a:off x="5224960" y="758394"/>
            <a:ext cx="728454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щастя.</a:t>
            </a:r>
            <a:endParaRPr lang="ru-RU" sz="199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77EF85-0400-4005-A1E3-FBF7F98A0F9B}"/>
              </a:ext>
            </a:extLst>
          </p:cNvPr>
          <p:cNvSpPr txBox="1"/>
          <p:nvPr/>
        </p:nvSpPr>
        <p:spPr>
          <a:xfrm>
            <a:off x="-1" y="703047"/>
            <a:ext cx="5558971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9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дощ,</a:t>
            </a:r>
            <a:endParaRPr lang="ru-RU" sz="19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60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Невибагливі дерева і кущі з листям красивого забарвлення">
            <a:extLst>
              <a:ext uri="{FF2B5EF4-FFF2-40B4-BE49-F238E27FC236}">
                <a16:creationId xmlns:a16="http://schemas.microsoft.com/office/drawing/2014/main" id="{980A7A8C-09D0-4F2C-ACDF-B5EEFC72C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4" r="4000" b="3333"/>
          <a:stretch/>
        </p:blipFill>
        <p:spPr bwMode="auto">
          <a:xfrm>
            <a:off x="42486" y="1143000"/>
            <a:ext cx="5486400" cy="515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айский жук. Хрущ. Методы борьбы с вредителем. Биология вида, методы  борьбы, описание. Насекомые - вредители">
            <a:extLst>
              <a:ext uri="{FF2B5EF4-FFF2-40B4-BE49-F238E27FC236}">
                <a16:creationId xmlns:a16="http://schemas.microsoft.com/office/drawing/2014/main" id="{CC7C3C3B-BAC1-49EC-8710-B35C34E7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886" y="1301750"/>
            <a:ext cx="6459914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2AD72-214A-48CD-BD94-1F9DFB6D3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916" y="-35984"/>
            <a:ext cx="8534400" cy="1507067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Малюнковий диктант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ED7A2A1-6617-4FFA-8902-282CCFD17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/>
          <a:stretch/>
        </p:blipFill>
        <p:spPr bwMode="auto">
          <a:xfrm>
            <a:off x="127000" y="671512"/>
            <a:ext cx="5422900" cy="55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Щавель: користь і шкода для здоров'я, калорійність">
            <a:extLst>
              <a:ext uri="{FF2B5EF4-FFF2-40B4-BE49-F238E27FC236}">
                <a16:creationId xmlns:a16="http://schemas.microsoft.com/office/drawing/2014/main" id="{FEF6F944-B16D-4A3C-B2C1-0B38D703C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068" y="1371556"/>
            <a:ext cx="6219932" cy="411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Шапка красная — H&amp;M, акция действует до 28 января 2021 года | LeBoutique —  Коллекция брендовых вещей от H&amp;M — 5366570">
            <a:extLst>
              <a:ext uri="{FF2B5EF4-FFF2-40B4-BE49-F238E27FC236}">
                <a16:creationId xmlns:a16="http://schemas.microsoft.com/office/drawing/2014/main" id="{9FE347AD-8F8D-4450-B8CC-A577FDCCA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" t="20832" r="5937" b="19479"/>
          <a:stretch/>
        </p:blipFill>
        <p:spPr bwMode="auto">
          <a:xfrm>
            <a:off x="475604" y="1540042"/>
            <a:ext cx="4610532" cy="411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Дождевик: купить в Минске. Купить ветрозащитный, влагозащитный костюм в  интернет-магазине — OZ.by">
            <a:extLst>
              <a:ext uri="{FF2B5EF4-FFF2-40B4-BE49-F238E27FC236}">
                <a16:creationId xmlns:a16="http://schemas.microsoft.com/office/drawing/2014/main" id="{E40D7066-F9C3-4DE1-8FFB-EA50BC388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219" y="-291"/>
            <a:ext cx="2935455" cy="68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65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919</TotalTime>
  <Words>46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Bahnschrift Light SemiCondensed</vt:lpstr>
      <vt:lpstr>Century Gothic</vt:lpstr>
      <vt:lpstr>Times New Roman</vt:lpstr>
      <vt:lpstr>Wingdings 3</vt:lpstr>
      <vt:lpstr>Сектор</vt:lpstr>
      <vt:lpstr>Правильно  пишу слова  із буквою «ща»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Малюнковий диктант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24</cp:revision>
  <dcterms:created xsi:type="dcterms:W3CDTF">2022-01-27T17:14:00Z</dcterms:created>
  <dcterms:modified xsi:type="dcterms:W3CDTF">2022-04-25T07:30:32Z</dcterms:modified>
</cp:coreProperties>
</file>