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9"/>
  </p:notesMasterIdLst>
  <p:sldIdLst>
    <p:sldId id="257" r:id="rId2"/>
    <p:sldId id="262" r:id="rId3"/>
    <p:sldId id="265" r:id="rId4"/>
    <p:sldId id="263" r:id="rId5"/>
    <p:sldId id="256" r:id="rId6"/>
    <p:sldId id="259" r:id="rId7"/>
    <p:sldId id="264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BE38AB-65E7-4211-909E-0E4F475A0C5C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10B825-7551-4061-A9D0-A6BA876DF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147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10B825-7551-4061-A9D0-A6BA876DFDF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936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6B6A-C845-44DA-BDCA-C39E257BF7E5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781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6B6A-C845-44DA-BDCA-C39E257BF7E5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5565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6B6A-C845-44DA-BDCA-C39E257BF7E5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705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6B6A-C845-44DA-BDCA-C39E257BF7E5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94778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6B6A-C845-44DA-BDCA-C39E257BF7E5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734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6B6A-C845-44DA-BDCA-C39E257BF7E5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352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6B6A-C845-44DA-BDCA-C39E257BF7E5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4390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6B6A-C845-44DA-BDCA-C39E257BF7E5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9421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6B6A-C845-44DA-BDCA-C39E257BF7E5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663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6B6A-C845-44DA-BDCA-C39E257BF7E5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788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6B6A-C845-44DA-BDCA-C39E257BF7E5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715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6B6A-C845-44DA-BDCA-C39E257BF7E5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833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6B6A-C845-44DA-BDCA-C39E257BF7E5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830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6B6A-C845-44DA-BDCA-C39E257BF7E5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129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6B6A-C845-44DA-BDCA-C39E257BF7E5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7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6B6A-C845-44DA-BDCA-C39E257BF7E5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52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6B6A-C845-44DA-BDCA-C39E257BF7E5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132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BCB6B6A-C845-44DA-BDCA-C39E257BF7E5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7734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911" y="1622533"/>
            <a:ext cx="89675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Порівнюємо числа в межах 100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Что можно нарисовать на тему &quot;Математика&quot;, какой рисунок?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45448" y="0"/>
            <a:ext cx="2233683" cy="3029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42354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Картинка День Ноч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981" y="192675"/>
            <a:ext cx="4392904" cy="4392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41C3368-FDBE-4141-8B67-F5A66313CECF}"/>
              </a:ext>
            </a:extLst>
          </p:cNvPr>
          <p:cNvSpPr txBox="1"/>
          <p:nvPr/>
        </p:nvSpPr>
        <p:spPr>
          <a:xfrm>
            <a:off x="422213" y="212478"/>
            <a:ext cx="59984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b="1" dirty="0"/>
              <a:t>50 + 40 + 0 </a:t>
            </a:r>
            <a:endParaRPr lang="ru-RU" sz="8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328C11-9E3C-4A4A-B67F-AED36E4CA77C}"/>
              </a:ext>
            </a:extLst>
          </p:cNvPr>
          <p:cNvSpPr txBox="1"/>
          <p:nvPr/>
        </p:nvSpPr>
        <p:spPr>
          <a:xfrm>
            <a:off x="422213" y="1665852"/>
            <a:ext cx="652449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b="1" dirty="0"/>
              <a:t>80 – 60 + 30</a:t>
            </a:r>
            <a:endParaRPr lang="ru-RU" sz="80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7A0441-E090-431F-8060-F12C8CFAC3DB}"/>
              </a:ext>
            </a:extLst>
          </p:cNvPr>
          <p:cNvSpPr txBox="1"/>
          <p:nvPr/>
        </p:nvSpPr>
        <p:spPr>
          <a:xfrm>
            <a:off x="337197" y="3211948"/>
            <a:ext cx="669452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b="1" dirty="0"/>
              <a:t>70 – 60 + 90 </a:t>
            </a:r>
            <a:endParaRPr lang="ru-RU" sz="80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29B733-2190-4C65-A3CB-188EF7092578}"/>
              </a:ext>
            </a:extLst>
          </p:cNvPr>
          <p:cNvSpPr txBox="1"/>
          <p:nvPr/>
        </p:nvSpPr>
        <p:spPr>
          <a:xfrm>
            <a:off x="724737" y="5061645"/>
            <a:ext cx="88286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b="1" dirty="0"/>
              <a:t>100 - 80 + 0 -10 </a:t>
            </a:r>
            <a:endParaRPr lang="ru-RU" sz="8000" b="1" dirty="0"/>
          </a:p>
        </p:txBody>
      </p:sp>
    </p:spTree>
    <p:extLst>
      <p:ext uri="{BB962C8B-B14F-4D97-AF65-F5344CB8AC3E}">
        <p14:creationId xmlns:p14="http://schemas.microsoft.com/office/powerpoint/2010/main" val="3744443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E1B24C16-0391-4D87-A9F3-1917A4BFED57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81926" y="0"/>
            <a:ext cx="2233683" cy="3029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08BF76-6182-46A1-8E6D-9DCD4D8FD399}"/>
              </a:ext>
            </a:extLst>
          </p:cNvPr>
          <p:cNvSpPr txBox="1"/>
          <p:nvPr/>
        </p:nvSpPr>
        <p:spPr>
          <a:xfrm>
            <a:off x="827417" y="291475"/>
            <a:ext cx="847189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/>
              <a:t>	Утвори і </a:t>
            </a:r>
            <a:r>
              <a:rPr lang="uk-UA" sz="5400" dirty="0" err="1"/>
              <a:t>запиши</a:t>
            </a:r>
            <a:r>
              <a:rPr lang="uk-UA" sz="5400" dirty="0"/>
              <a:t> всі двоцифрові числа, використовуючи цифри 2, 4, 8 </a:t>
            </a:r>
            <a:endParaRPr lang="ru-RU" sz="5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7D9350-571A-439E-A8B5-8F6C8D068CEC}"/>
              </a:ext>
            </a:extLst>
          </p:cNvPr>
          <p:cNvSpPr txBox="1"/>
          <p:nvPr/>
        </p:nvSpPr>
        <p:spPr>
          <a:xfrm>
            <a:off x="495303" y="3784627"/>
            <a:ext cx="3632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b="1" dirty="0"/>
              <a:t>24, 28, </a:t>
            </a:r>
            <a:endParaRPr lang="ru-RU" sz="80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EF4229-A433-483C-8F54-3A4E0668421E}"/>
              </a:ext>
            </a:extLst>
          </p:cNvPr>
          <p:cNvSpPr txBox="1"/>
          <p:nvPr/>
        </p:nvSpPr>
        <p:spPr>
          <a:xfrm>
            <a:off x="4127503" y="3784627"/>
            <a:ext cx="3632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b="1" dirty="0"/>
              <a:t>42, 48, </a:t>
            </a:r>
            <a:endParaRPr lang="ru-RU" sz="8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5E246B-2D13-43BC-B01E-B1D9F5BFEA14}"/>
              </a:ext>
            </a:extLst>
          </p:cNvPr>
          <p:cNvSpPr txBox="1"/>
          <p:nvPr/>
        </p:nvSpPr>
        <p:spPr>
          <a:xfrm>
            <a:off x="7829329" y="3784627"/>
            <a:ext cx="3632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b="1" dirty="0"/>
              <a:t>82, 84 </a:t>
            </a:r>
            <a:endParaRPr lang="ru-RU" sz="8000" b="1" dirty="0"/>
          </a:p>
        </p:txBody>
      </p:sp>
    </p:spTree>
    <p:extLst>
      <p:ext uri="{BB962C8B-B14F-4D97-AF65-F5344CB8AC3E}">
        <p14:creationId xmlns:p14="http://schemas.microsoft.com/office/powerpoint/2010/main" val="3847307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ва будиночки — Християнський портал КІРІОС">
            <a:extLst>
              <a:ext uri="{FF2B5EF4-FFF2-40B4-BE49-F238E27FC236}">
                <a16:creationId xmlns:a16="http://schemas.microsoft.com/office/drawing/2014/main" id="{0687B058-0240-4C66-867D-1C905CD42E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54"/>
          <a:stretch/>
        </p:blipFill>
        <p:spPr bwMode="auto">
          <a:xfrm>
            <a:off x="3721153" y="1863619"/>
            <a:ext cx="2229943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Два будиночки — Християнський портал КІРІОС">
            <a:extLst>
              <a:ext uri="{FF2B5EF4-FFF2-40B4-BE49-F238E27FC236}">
                <a16:creationId xmlns:a16="http://schemas.microsoft.com/office/drawing/2014/main" id="{5BC608C4-8F5D-4299-97DD-2DDE5B8F22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90"/>
          <a:stretch/>
        </p:blipFill>
        <p:spPr bwMode="auto">
          <a:xfrm flipH="1">
            <a:off x="5846164" y="1863619"/>
            <a:ext cx="1244184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A6B4538-F263-4B0C-99F0-6DFC0B1B5492}"/>
              </a:ext>
            </a:extLst>
          </p:cNvPr>
          <p:cNvSpPr txBox="1"/>
          <p:nvPr/>
        </p:nvSpPr>
        <p:spPr>
          <a:xfrm>
            <a:off x="2488369" y="494675"/>
            <a:ext cx="61759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Гра  «Сусіди»</a:t>
            </a:r>
            <a:endParaRPr lang="ru-RU" sz="6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01CCAC-FC19-48F2-9118-892373CD8DD9}"/>
              </a:ext>
            </a:extLst>
          </p:cNvPr>
          <p:cNvSpPr txBox="1"/>
          <p:nvPr/>
        </p:nvSpPr>
        <p:spPr>
          <a:xfrm>
            <a:off x="436728" y="4901783"/>
            <a:ext cx="32844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solidFill>
                  <a:schemeClr val="bg1"/>
                </a:solidFill>
              </a:rPr>
              <a:t>…14…</a:t>
            </a:r>
            <a:endParaRPr lang="ru-RU" sz="66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EC5EA8-8D0B-48E6-ADAE-D1CA72C3525A}"/>
              </a:ext>
            </a:extLst>
          </p:cNvPr>
          <p:cNvSpPr txBox="1"/>
          <p:nvPr/>
        </p:nvSpPr>
        <p:spPr>
          <a:xfrm>
            <a:off x="4236828" y="4901783"/>
            <a:ext cx="28535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solidFill>
                  <a:schemeClr val="bg1"/>
                </a:solidFill>
              </a:rPr>
              <a:t>…31…</a:t>
            </a:r>
            <a:endParaRPr lang="ru-RU" sz="66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E80626-7DA6-4061-8E9F-331B160D2A78}"/>
              </a:ext>
            </a:extLst>
          </p:cNvPr>
          <p:cNvSpPr txBox="1"/>
          <p:nvPr/>
        </p:nvSpPr>
        <p:spPr>
          <a:xfrm>
            <a:off x="8220948" y="4901783"/>
            <a:ext cx="35343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solidFill>
                  <a:schemeClr val="bg1"/>
                </a:solidFill>
              </a:rPr>
              <a:t>…60…</a:t>
            </a:r>
            <a:endParaRPr lang="ru-RU" sz="6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282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Оригинал схемы вышивки «гномики» (№45066) - Вышивка крестом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5" t="6880" r="7580" b="9659"/>
          <a:stretch/>
        </p:blipFill>
        <p:spPr bwMode="auto">
          <a:xfrm>
            <a:off x="8489505" y="0"/>
            <a:ext cx="3702495" cy="333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06717" y="4618299"/>
            <a:ext cx="398588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b="1" dirty="0"/>
              <a:t>71* 43 </a:t>
            </a:r>
            <a:endParaRPr lang="ru-RU" sz="80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EB106B-EF67-42F4-90E1-4F3C7F428816}"/>
              </a:ext>
            </a:extLst>
          </p:cNvPr>
          <p:cNvSpPr txBox="1"/>
          <p:nvPr/>
        </p:nvSpPr>
        <p:spPr>
          <a:xfrm>
            <a:off x="4748552" y="2824841"/>
            <a:ext cx="48876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b="1" dirty="0"/>
              <a:t>  9 * 11 </a:t>
            </a:r>
            <a:endParaRPr lang="ru-RU" sz="80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101F555-B632-439F-8381-813FB2159055}"/>
              </a:ext>
            </a:extLst>
          </p:cNvPr>
          <p:cNvSpPr txBox="1"/>
          <p:nvPr/>
        </p:nvSpPr>
        <p:spPr>
          <a:xfrm>
            <a:off x="0" y="2769232"/>
            <a:ext cx="48876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b="1" dirty="0"/>
              <a:t>14 * 16 </a:t>
            </a:r>
            <a:endParaRPr lang="ru-RU" sz="8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B840A5-0F16-4CF4-8A93-0FC80E1350FB}"/>
              </a:ext>
            </a:extLst>
          </p:cNvPr>
          <p:cNvSpPr txBox="1"/>
          <p:nvPr/>
        </p:nvSpPr>
        <p:spPr>
          <a:xfrm>
            <a:off x="192417" y="494675"/>
            <a:ext cx="847189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Порівнюємо числа в межах 100</a:t>
            </a:r>
            <a:endParaRPr lang="ru-RU" sz="6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3A8006-5468-4ED9-ADDD-1DE26475664D}"/>
              </a:ext>
            </a:extLst>
          </p:cNvPr>
          <p:cNvSpPr txBox="1"/>
          <p:nvPr/>
        </p:nvSpPr>
        <p:spPr>
          <a:xfrm>
            <a:off x="5199428" y="4588398"/>
            <a:ext cx="398588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4</a:t>
            </a:r>
            <a:r>
              <a:rPr lang="uk-UA" sz="8800" b="1" u="sng" dirty="0"/>
              <a:t>1</a:t>
            </a:r>
            <a:r>
              <a:rPr lang="uk-UA" sz="8800" b="1" dirty="0"/>
              <a:t>* </a:t>
            </a:r>
            <a:r>
              <a:rPr lang="uk-UA" sz="88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4</a:t>
            </a:r>
            <a:r>
              <a:rPr lang="uk-UA" sz="8800" b="1" u="sng" dirty="0"/>
              <a:t>3</a:t>
            </a:r>
            <a:r>
              <a:rPr lang="uk-UA" sz="8800" b="1" dirty="0"/>
              <a:t> </a:t>
            </a:r>
            <a:endParaRPr lang="ru-RU" sz="8000" b="1" dirty="0"/>
          </a:p>
        </p:txBody>
      </p:sp>
    </p:spTree>
    <p:extLst>
      <p:ext uri="{BB962C8B-B14F-4D97-AF65-F5344CB8AC3E}">
        <p14:creationId xmlns:p14="http://schemas.microsoft.com/office/powerpoint/2010/main" val="1153816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2" grpId="0"/>
      <p:bldP spid="1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952" y="1612743"/>
            <a:ext cx="11191165" cy="742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50000"/>
              </a:lnSpc>
              <a:spcAft>
                <a:spcPts val="0"/>
              </a:spcAft>
            </a:pP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55771" y="4671"/>
            <a:ext cx="4294702" cy="9050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algn="ctr">
              <a:lnSpc>
                <a:spcPct val="150000"/>
              </a:lnSpc>
              <a:spcAft>
                <a:spcPts val="0"/>
              </a:spcAft>
            </a:pPr>
            <a:r>
              <a:rPr lang="uk-UA" sz="4000" b="1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Руханка</a:t>
            </a:r>
            <a:r>
              <a:rPr lang="uk-UA" sz="40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«Піца»</a:t>
            </a:r>
          </a:p>
        </p:txBody>
      </p:sp>
      <p:pic>
        <p:nvPicPr>
          <p:cNvPr id="2050" name="Picture 2" descr="Библиотека пользователя Наталья Геннадьевна">
            <a:extLst>
              <a:ext uri="{FF2B5EF4-FFF2-40B4-BE49-F238E27FC236}">
                <a16:creationId xmlns:a16="http://schemas.microsoft.com/office/drawing/2014/main" id="{97B913BE-216C-4AFC-B6FB-A150483C8A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3" b="8717"/>
          <a:stretch/>
        </p:blipFill>
        <p:spPr bwMode="auto">
          <a:xfrm>
            <a:off x="2667000" y="1198075"/>
            <a:ext cx="6192187" cy="5202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09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 descr="Стокові векторні зображення Школярів | Depositphotos®">
            <a:extLst>
              <a:ext uri="{FF2B5EF4-FFF2-40B4-BE49-F238E27FC236}">
                <a16:creationId xmlns:a16="http://schemas.microsoft.com/office/drawing/2014/main" id="{3E288834-B329-4DE7-B376-BC92204B6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37" y="60446"/>
            <a:ext cx="3807518" cy="2982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CBEF9B0-68A4-4E96-9667-B356A1417E76}"/>
              </a:ext>
            </a:extLst>
          </p:cNvPr>
          <p:cNvSpPr txBox="1"/>
          <p:nvPr/>
        </p:nvSpPr>
        <p:spPr>
          <a:xfrm>
            <a:off x="3365500" y="1737506"/>
            <a:ext cx="836973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/>
              <a:t> </a:t>
            </a:r>
            <a:r>
              <a:rPr lang="uk-UA" sz="4400" dirty="0" err="1"/>
              <a:t>Перевір</a:t>
            </a:r>
            <a:r>
              <a:rPr lang="uk-UA" sz="4400" dirty="0"/>
              <a:t> свої досягнення</a:t>
            </a:r>
          </a:p>
          <a:p>
            <a:pPr algn="ctr"/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«Двоцифрові числа»</a:t>
            </a:r>
          </a:p>
          <a:p>
            <a:pPr algn="ctr"/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посиланням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https://www.switlana-teacher.kh.ua/dlya-vchyteliv/kontrolni-roboty/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626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185</TotalTime>
  <Words>113</Words>
  <Application>Microsoft Office PowerPoint</Application>
  <PresentationFormat>Широкоэкранный</PresentationFormat>
  <Paragraphs>23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Century Gothic</vt:lpstr>
      <vt:lpstr>Times New Roman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14</cp:revision>
  <dcterms:created xsi:type="dcterms:W3CDTF">2022-01-11T16:38:27Z</dcterms:created>
  <dcterms:modified xsi:type="dcterms:W3CDTF">2022-04-13T05:28:58Z</dcterms:modified>
</cp:coreProperties>
</file>