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73" r:id="rId2"/>
    <p:sldId id="276" r:id="rId3"/>
    <p:sldId id="277" r:id="rId4"/>
    <p:sldId id="274" r:id="rId5"/>
    <p:sldId id="256" r:id="rId6"/>
    <p:sldId id="270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4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40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7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88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0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1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16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8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9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6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8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63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37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5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0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55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6E73F36-B055-4C9B-B5A9-53DA7E7195AB}"/>
              </a:ext>
            </a:extLst>
          </p:cNvPr>
          <p:cNvSpPr txBox="1">
            <a:spLocks/>
          </p:cNvSpPr>
          <p:nvPr/>
        </p:nvSpPr>
        <p:spPr>
          <a:xfrm>
            <a:off x="160502" y="246054"/>
            <a:ext cx="9457573" cy="27775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dirty="0">
                <a:solidFill>
                  <a:srgbClr val="00B0F0"/>
                </a:solidFill>
              </a:rPr>
              <a:t>	</a:t>
            </a:r>
            <a:r>
              <a:rPr lang="ru-RU" sz="4800" dirty="0" err="1">
                <a:solidFill>
                  <a:srgbClr val="00B0F0"/>
                </a:solidFill>
              </a:rPr>
              <a:t>Одержуємо</a:t>
            </a:r>
            <a:r>
              <a:rPr lang="ru-RU" sz="4800" dirty="0">
                <a:solidFill>
                  <a:srgbClr val="00B0F0"/>
                </a:solidFill>
              </a:rPr>
              <a:t> </a:t>
            </a:r>
            <a:r>
              <a:rPr lang="ru-RU" sz="4800" dirty="0" err="1">
                <a:solidFill>
                  <a:srgbClr val="00B0F0"/>
                </a:solidFill>
              </a:rPr>
              <a:t>круглі</a:t>
            </a:r>
            <a:r>
              <a:rPr lang="ru-RU" sz="4800" dirty="0">
                <a:solidFill>
                  <a:srgbClr val="00B0F0"/>
                </a:solidFill>
              </a:rPr>
              <a:t> числа. </a:t>
            </a:r>
            <a:r>
              <a:rPr lang="ru-RU" sz="4800" dirty="0" err="1">
                <a:solidFill>
                  <a:srgbClr val="00B0F0"/>
                </a:solidFill>
              </a:rPr>
              <a:t>Додаємо</a:t>
            </a:r>
            <a:r>
              <a:rPr lang="ru-RU" sz="4800" dirty="0">
                <a:solidFill>
                  <a:srgbClr val="00B0F0"/>
                </a:solidFill>
              </a:rPr>
              <a:t> і </a:t>
            </a:r>
            <a:r>
              <a:rPr lang="ru-RU" sz="4800" dirty="0" err="1">
                <a:solidFill>
                  <a:srgbClr val="00B0F0"/>
                </a:solidFill>
              </a:rPr>
              <a:t>віднімаємо</a:t>
            </a:r>
            <a:r>
              <a:rPr lang="ru-RU" sz="4800" dirty="0">
                <a:solidFill>
                  <a:srgbClr val="00B0F0"/>
                </a:solidFill>
              </a:rPr>
              <a:t> </a:t>
            </a:r>
            <a:r>
              <a:rPr lang="ru-RU" sz="4800" dirty="0" err="1">
                <a:solidFill>
                  <a:srgbClr val="00B0F0"/>
                </a:solidFill>
              </a:rPr>
              <a:t>круглі</a:t>
            </a:r>
            <a:r>
              <a:rPr lang="ru-RU" sz="4800" dirty="0">
                <a:solidFill>
                  <a:srgbClr val="00B0F0"/>
                </a:solidFill>
              </a:rPr>
              <a:t> числа    </a:t>
            </a:r>
            <a:endParaRPr lang="ru-RU" sz="2000" dirty="0">
              <a:solidFill>
                <a:srgbClr val="00B0F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FC08B0-D11E-4C6B-B107-50BAEF906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3769" y="151949"/>
            <a:ext cx="2243522" cy="21703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6751FB-F90E-4ACD-9C56-513D1109AC2D}"/>
              </a:ext>
            </a:extLst>
          </p:cNvPr>
          <p:cNvSpPr txBox="1"/>
          <p:nvPr/>
        </p:nvSpPr>
        <p:spPr>
          <a:xfrm>
            <a:off x="1300435" y="4018519"/>
            <a:ext cx="5576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/>
              <a:t>Навчимося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EB706-02D4-4BA8-B349-A1E046083C4D}"/>
              </a:ext>
            </a:extLst>
          </p:cNvPr>
          <p:cNvSpPr txBox="1"/>
          <p:nvPr/>
        </p:nvSpPr>
        <p:spPr>
          <a:xfrm>
            <a:off x="2101116" y="4875135"/>
            <a:ext cx="5576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- </a:t>
            </a:r>
            <a:r>
              <a:rPr lang="uk-UA" sz="2800" dirty="0"/>
              <a:t>порівнювати круглі числа;</a:t>
            </a:r>
            <a:endParaRPr lang="ru-RU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E91B9A-0CD7-48BB-B687-CCA9ED12EB3C}"/>
              </a:ext>
            </a:extLst>
          </p:cNvPr>
          <p:cNvSpPr txBox="1"/>
          <p:nvPr/>
        </p:nvSpPr>
        <p:spPr>
          <a:xfrm>
            <a:off x="2101116" y="5503951"/>
            <a:ext cx="5576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- додавати круглі числа ;</a:t>
            </a:r>
            <a:endParaRPr lang="ru-RU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904357-876D-47CB-AD3E-C43C1BBA7876}"/>
              </a:ext>
            </a:extLst>
          </p:cNvPr>
          <p:cNvSpPr txBox="1"/>
          <p:nvPr/>
        </p:nvSpPr>
        <p:spPr>
          <a:xfrm>
            <a:off x="2101117" y="6027171"/>
            <a:ext cx="5576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- віднімати круглі числа</a:t>
            </a:r>
            <a:endParaRPr lang="ru-RU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C858A9-68BD-48B2-9FA4-058C2A0E3286}"/>
              </a:ext>
            </a:extLst>
          </p:cNvPr>
          <p:cNvSpPr txBox="1"/>
          <p:nvPr/>
        </p:nvSpPr>
        <p:spPr>
          <a:xfrm>
            <a:off x="1206102" y="2274920"/>
            <a:ext cx="55763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/>
              <a:t>Дізнаємося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3B6617-26BB-4736-88DA-527E228E8CB5}"/>
              </a:ext>
            </a:extLst>
          </p:cNvPr>
          <p:cNvSpPr txBox="1"/>
          <p:nvPr/>
        </p:nvSpPr>
        <p:spPr>
          <a:xfrm>
            <a:off x="1848781" y="3133570"/>
            <a:ext cx="6935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- які числа належать до круглих;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7" grpId="0"/>
      <p:bldP spid="8" grpId="0"/>
      <p:bldP spid="9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663B19ED-F432-4F88-B24F-EAD2B4BAA5A4}"/>
              </a:ext>
            </a:extLst>
          </p:cNvPr>
          <p:cNvSpPr/>
          <p:nvPr/>
        </p:nvSpPr>
        <p:spPr>
          <a:xfrm>
            <a:off x="324782" y="86688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7F69D7A1-CD1E-4501-B323-04F416BD17ED}"/>
              </a:ext>
            </a:extLst>
          </p:cNvPr>
          <p:cNvSpPr/>
          <p:nvPr/>
        </p:nvSpPr>
        <p:spPr>
          <a:xfrm>
            <a:off x="324781" y="128664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79C6847-45D9-4D22-9C54-75F99BF94693}"/>
              </a:ext>
            </a:extLst>
          </p:cNvPr>
          <p:cNvSpPr/>
          <p:nvPr/>
        </p:nvSpPr>
        <p:spPr>
          <a:xfrm>
            <a:off x="319781" y="168758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72F0213C-971E-4FB6-8348-290D2E8A37B1}"/>
              </a:ext>
            </a:extLst>
          </p:cNvPr>
          <p:cNvSpPr/>
          <p:nvPr/>
        </p:nvSpPr>
        <p:spPr>
          <a:xfrm>
            <a:off x="297291" y="20980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A937582-0F71-4730-82A6-F855CBB74CBD}"/>
              </a:ext>
            </a:extLst>
          </p:cNvPr>
          <p:cNvSpPr/>
          <p:nvPr/>
        </p:nvSpPr>
        <p:spPr>
          <a:xfrm>
            <a:off x="297290" y="248584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AB2531BC-5A3B-4506-BC5E-AA54126DBDAE}"/>
              </a:ext>
            </a:extLst>
          </p:cNvPr>
          <p:cNvSpPr/>
          <p:nvPr/>
        </p:nvSpPr>
        <p:spPr>
          <a:xfrm>
            <a:off x="289791" y="29205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BCA5425-C8B2-4D94-888F-2CF46FBFC8E3}"/>
              </a:ext>
            </a:extLst>
          </p:cNvPr>
          <p:cNvSpPr/>
          <p:nvPr/>
        </p:nvSpPr>
        <p:spPr>
          <a:xfrm>
            <a:off x="294778" y="32728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588A1252-AD00-4FA4-B2D2-BE03F7901C2D}"/>
              </a:ext>
            </a:extLst>
          </p:cNvPr>
          <p:cNvSpPr/>
          <p:nvPr/>
        </p:nvSpPr>
        <p:spPr>
          <a:xfrm>
            <a:off x="312282" y="361509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04FF777-6BBD-450E-9C4B-99EA638869FF}"/>
              </a:ext>
            </a:extLst>
          </p:cNvPr>
          <p:cNvSpPr/>
          <p:nvPr/>
        </p:nvSpPr>
        <p:spPr>
          <a:xfrm>
            <a:off x="312281" y="39673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5CC4FF80-BD56-4862-B42A-0ACF96028A3C}"/>
              </a:ext>
            </a:extLst>
          </p:cNvPr>
          <p:cNvSpPr/>
          <p:nvPr/>
        </p:nvSpPr>
        <p:spPr>
          <a:xfrm>
            <a:off x="324783" y="4971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7DA5E1-9560-4D9C-B091-20E2C4FD6038}"/>
              </a:ext>
            </a:extLst>
          </p:cNvPr>
          <p:cNvSpPr txBox="1"/>
          <p:nvPr/>
        </p:nvSpPr>
        <p:spPr>
          <a:xfrm>
            <a:off x="124899" y="4708747"/>
            <a:ext cx="6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1д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2C0CB6-F492-4780-A700-9D174939AC14}"/>
              </a:ext>
            </a:extLst>
          </p:cNvPr>
          <p:cNvSpPr txBox="1"/>
          <p:nvPr/>
        </p:nvSpPr>
        <p:spPr>
          <a:xfrm>
            <a:off x="19977" y="5341482"/>
            <a:ext cx="869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10</a:t>
            </a:r>
            <a:endParaRPr lang="ru-RU" dirty="0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950D9BAC-7F42-48A8-A9EE-1FE1A3F0EF0D}"/>
              </a:ext>
            </a:extLst>
          </p:cNvPr>
          <p:cNvSpPr/>
          <p:nvPr/>
        </p:nvSpPr>
        <p:spPr>
          <a:xfrm>
            <a:off x="332281" y="8809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97063651-03B7-4D0E-A902-E6B4998CAC7C}"/>
              </a:ext>
            </a:extLst>
          </p:cNvPr>
          <p:cNvSpPr/>
          <p:nvPr/>
        </p:nvSpPr>
        <p:spPr>
          <a:xfrm>
            <a:off x="332280" y="13007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CC086B57-4AC9-4DB4-8377-4FD9F91351FA}"/>
              </a:ext>
            </a:extLst>
          </p:cNvPr>
          <p:cNvSpPr/>
          <p:nvPr/>
        </p:nvSpPr>
        <p:spPr>
          <a:xfrm>
            <a:off x="327280" y="17016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34CB4CAC-2372-4C82-8FD4-DB59ACD25788}"/>
              </a:ext>
            </a:extLst>
          </p:cNvPr>
          <p:cNvSpPr/>
          <p:nvPr/>
        </p:nvSpPr>
        <p:spPr>
          <a:xfrm>
            <a:off x="304790" y="21120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2649815-1F27-4D88-BE09-F8268D07F601}"/>
              </a:ext>
            </a:extLst>
          </p:cNvPr>
          <p:cNvSpPr/>
          <p:nvPr/>
        </p:nvSpPr>
        <p:spPr>
          <a:xfrm>
            <a:off x="304789" y="24999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BD4FF89C-A9DE-4716-B22A-10E65AEED3EB}"/>
              </a:ext>
            </a:extLst>
          </p:cNvPr>
          <p:cNvSpPr/>
          <p:nvPr/>
        </p:nvSpPr>
        <p:spPr>
          <a:xfrm>
            <a:off x="297290" y="29346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8842DF64-41F7-42CE-99EC-F3BDF0C3CEA3}"/>
              </a:ext>
            </a:extLst>
          </p:cNvPr>
          <p:cNvSpPr/>
          <p:nvPr/>
        </p:nvSpPr>
        <p:spPr>
          <a:xfrm>
            <a:off x="302277" y="32869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76FB1631-7C1A-4605-BB53-46BF5F281DBB}"/>
              </a:ext>
            </a:extLst>
          </p:cNvPr>
          <p:cNvSpPr/>
          <p:nvPr/>
        </p:nvSpPr>
        <p:spPr>
          <a:xfrm>
            <a:off x="319781" y="362918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FAFB5A62-4EF0-45D6-BB6F-BBADEFBE28EF}"/>
              </a:ext>
            </a:extLst>
          </p:cNvPr>
          <p:cNvSpPr/>
          <p:nvPr/>
        </p:nvSpPr>
        <p:spPr>
          <a:xfrm>
            <a:off x="319780" y="39814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10AF907-B872-4C8A-85C6-948D610ACF2D}"/>
              </a:ext>
            </a:extLst>
          </p:cNvPr>
          <p:cNvSpPr/>
          <p:nvPr/>
        </p:nvSpPr>
        <p:spPr>
          <a:xfrm>
            <a:off x="1362787" y="334510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F945C992-7970-404F-9EE2-144088377324}"/>
              </a:ext>
            </a:extLst>
          </p:cNvPr>
          <p:cNvSpPr/>
          <p:nvPr/>
        </p:nvSpPr>
        <p:spPr>
          <a:xfrm>
            <a:off x="1540225" y="86688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FE676F59-C461-473B-9F20-C2859A8E7655}"/>
              </a:ext>
            </a:extLst>
          </p:cNvPr>
          <p:cNvSpPr/>
          <p:nvPr/>
        </p:nvSpPr>
        <p:spPr>
          <a:xfrm>
            <a:off x="1540224" y="128664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62F14E93-E911-410A-94AC-4A58B269A03C}"/>
              </a:ext>
            </a:extLst>
          </p:cNvPr>
          <p:cNvSpPr/>
          <p:nvPr/>
        </p:nvSpPr>
        <p:spPr>
          <a:xfrm>
            <a:off x="1535224" y="168758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36306BFC-8AD8-45E0-9E22-C705BA6980E9}"/>
              </a:ext>
            </a:extLst>
          </p:cNvPr>
          <p:cNvSpPr/>
          <p:nvPr/>
        </p:nvSpPr>
        <p:spPr>
          <a:xfrm>
            <a:off x="1512734" y="20980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E4951C3D-0371-4E9D-AC18-61C4C4D97976}"/>
              </a:ext>
            </a:extLst>
          </p:cNvPr>
          <p:cNvSpPr/>
          <p:nvPr/>
        </p:nvSpPr>
        <p:spPr>
          <a:xfrm>
            <a:off x="1512733" y="248584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9FEE0FF0-1053-4C15-B4FB-A7D01877B457}"/>
              </a:ext>
            </a:extLst>
          </p:cNvPr>
          <p:cNvSpPr/>
          <p:nvPr/>
        </p:nvSpPr>
        <p:spPr>
          <a:xfrm>
            <a:off x="1505234" y="29205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5DE5B9A6-8CBB-4B6D-96DA-17BC6F6B8932}"/>
              </a:ext>
            </a:extLst>
          </p:cNvPr>
          <p:cNvSpPr/>
          <p:nvPr/>
        </p:nvSpPr>
        <p:spPr>
          <a:xfrm>
            <a:off x="1510221" y="32728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61052CD6-61ED-4C4E-8EDD-8F325D4508C1}"/>
              </a:ext>
            </a:extLst>
          </p:cNvPr>
          <p:cNvSpPr/>
          <p:nvPr/>
        </p:nvSpPr>
        <p:spPr>
          <a:xfrm>
            <a:off x="1527725" y="361509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4DD587FC-6176-4066-8ED5-1F5220BFD516}"/>
              </a:ext>
            </a:extLst>
          </p:cNvPr>
          <p:cNvSpPr/>
          <p:nvPr/>
        </p:nvSpPr>
        <p:spPr>
          <a:xfrm>
            <a:off x="1527724" y="39673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894BC7F4-D543-4E1E-B7E9-2A31D8F3C4BE}"/>
              </a:ext>
            </a:extLst>
          </p:cNvPr>
          <p:cNvSpPr/>
          <p:nvPr/>
        </p:nvSpPr>
        <p:spPr>
          <a:xfrm>
            <a:off x="1540226" y="4971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40B53FB0-76C9-4387-97B7-EF58CE62B198}"/>
              </a:ext>
            </a:extLst>
          </p:cNvPr>
          <p:cNvSpPr/>
          <p:nvPr/>
        </p:nvSpPr>
        <p:spPr>
          <a:xfrm>
            <a:off x="1547724" y="8809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44C56E5D-C81A-4589-A272-7DB41E0EDE89}"/>
              </a:ext>
            </a:extLst>
          </p:cNvPr>
          <p:cNvSpPr/>
          <p:nvPr/>
        </p:nvSpPr>
        <p:spPr>
          <a:xfrm>
            <a:off x="1547723" y="13007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9535E5B0-2B42-45E8-B5E5-95457D2B7EFE}"/>
              </a:ext>
            </a:extLst>
          </p:cNvPr>
          <p:cNvSpPr/>
          <p:nvPr/>
        </p:nvSpPr>
        <p:spPr>
          <a:xfrm>
            <a:off x="1542723" y="17016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1E62E4FE-9541-4C92-BAF1-99783C0E240A}"/>
              </a:ext>
            </a:extLst>
          </p:cNvPr>
          <p:cNvSpPr/>
          <p:nvPr/>
        </p:nvSpPr>
        <p:spPr>
          <a:xfrm>
            <a:off x="1520233" y="21120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A47BF24C-184A-4278-8EE9-C8F9281A66D1}"/>
              </a:ext>
            </a:extLst>
          </p:cNvPr>
          <p:cNvSpPr/>
          <p:nvPr/>
        </p:nvSpPr>
        <p:spPr>
          <a:xfrm>
            <a:off x="1520232" y="24999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1722F039-DD85-4CF9-B378-2C17B03B36B2}"/>
              </a:ext>
            </a:extLst>
          </p:cNvPr>
          <p:cNvSpPr/>
          <p:nvPr/>
        </p:nvSpPr>
        <p:spPr>
          <a:xfrm>
            <a:off x="1512733" y="29346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52E6AE98-D66F-43B4-B17A-DF5637C48837}"/>
              </a:ext>
            </a:extLst>
          </p:cNvPr>
          <p:cNvSpPr/>
          <p:nvPr/>
        </p:nvSpPr>
        <p:spPr>
          <a:xfrm>
            <a:off x="1517720" y="32869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33F019F3-9EE1-4B40-9017-C39AAAC88F94}"/>
              </a:ext>
            </a:extLst>
          </p:cNvPr>
          <p:cNvSpPr/>
          <p:nvPr/>
        </p:nvSpPr>
        <p:spPr>
          <a:xfrm>
            <a:off x="1535224" y="362918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9FA8DFB6-CD5D-4197-9C75-6DDB66DB8169}"/>
              </a:ext>
            </a:extLst>
          </p:cNvPr>
          <p:cNvSpPr/>
          <p:nvPr/>
        </p:nvSpPr>
        <p:spPr>
          <a:xfrm>
            <a:off x="1535223" y="39814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BCF5E9EA-B111-4B3E-8180-B5E20F793411}"/>
              </a:ext>
            </a:extLst>
          </p:cNvPr>
          <p:cNvSpPr/>
          <p:nvPr/>
        </p:nvSpPr>
        <p:spPr>
          <a:xfrm>
            <a:off x="1929904" y="347577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5ED56523-2B0A-473B-B00D-0B71B86057C8}"/>
              </a:ext>
            </a:extLst>
          </p:cNvPr>
          <p:cNvSpPr/>
          <p:nvPr/>
        </p:nvSpPr>
        <p:spPr>
          <a:xfrm>
            <a:off x="2092336" y="8809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E1D0E224-8F43-4EC4-BCC7-FB0177CB4F94}"/>
              </a:ext>
            </a:extLst>
          </p:cNvPr>
          <p:cNvSpPr/>
          <p:nvPr/>
        </p:nvSpPr>
        <p:spPr>
          <a:xfrm>
            <a:off x="2092335" y="13007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6E0EB3AD-515A-44CA-B806-65F34D6CFF83}"/>
              </a:ext>
            </a:extLst>
          </p:cNvPr>
          <p:cNvSpPr/>
          <p:nvPr/>
        </p:nvSpPr>
        <p:spPr>
          <a:xfrm>
            <a:off x="2087335" y="17016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93886FF8-FD90-4AE6-8F0B-B1D54C391CD6}"/>
              </a:ext>
            </a:extLst>
          </p:cNvPr>
          <p:cNvSpPr/>
          <p:nvPr/>
        </p:nvSpPr>
        <p:spPr>
          <a:xfrm>
            <a:off x="2064845" y="21120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621760E3-4C85-4CEF-AE0F-AB853A7FB9AC}"/>
              </a:ext>
            </a:extLst>
          </p:cNvPr>
          <p:cNvSpPr/>
          <p:nvPr/>
        </p:nvSpPr>
        <p:spPr>
          <a:xfrm>
            <a:off x="2064844" y="24999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B59422C5-CCEB-404C-A875-2C7EC113277D}"/>
              </a:ext>
            </a:extLst>
          </p:cNvPr>
          <p:cNvSpPr/>
          <p:nvPr/>
        </p:nvSpPr>
        <p:spPr>
          <a:xfrm>
            <a:off x="2057345" y="29346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D44502A8-8474-4E5C-80C6-2F29ADEF591D}"/>
              </a:ext>
            </a:extLst>
          </p:cNvPr>
          <p:cNvSpPr/>
          <p:nvPr/>
        </p:nvSpPr>
        <p:spPr>
          <a:xfrm>
            <a:off x="2062332" y="32869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DD2D1644-F61E-4772-94FB-21BAB4D45D18}"/>
              </a:ext>
            </a:extLst>
          </p:cNvPr>
          <p:cNvSpPr/>
          <p:nvPr/>
        </p:nvSpPr>
        <p:spPr>
          <a:xfrm>
            <a:off x="2079836" y="362918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D48C39F1-82B4-4DFD-9656-D5C15FF2E5F3}"/>
              </a:ext>
            </a:extLst>
          </p:cNvPr>
          <p:cNvSpPr/>
          <p:nvPr/>
        </p:nvSpPr>
        <p:spPr>
          <a:xfrm>
            <a:off x="2079835" y="39814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FB626322-B7A4-4EF4-9E57-F966847B407C}"/>
              </a:ext>
            </a:extLst>
          </p:cNvPr>
          <p:cNvSpPr/>
          <p:nvPr/>
        </p:nvSpPr>
        <p:spPr>
          <a:xfrm>
            <a:off x="2092337" y="51123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87FAD700-4B50-4C93-B4D3-E4B40CD4B5A7}"/>
              </a:ext>
            </a:extLst>
          </p:cNvPr>
          <p:cNvSpPr/>
          <p:nvPr/>
        </p:nvSpPr>
        <p:spPr>
          <a:xfrm>
            <a:off x="2099835" y="89506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371D5E41-15D7-45CE-828A-8205C8166130}"/>
              </a:ext>
            </a:extLst>
          </p:cNvPr>
          <p:cNvSpPr/>
          <p:nvPr/>
        </p:nvSpPr>
        <p:spPr>
          <a:xfrm>
            <a:off x="2099834" y="131482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A8F4D7EA-125F-4693-AE33-7790977205F1}"/>
              </a:ext>
            </a:extLst>
          </p:cNvPr>
          <p:cNvSpPr/>
          <p:nvPr/>
        </p:nvSpPr>
        <p:spPr>
          <a:xfrm>
            <a:off x="2094834" y="17157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25771389-D376-4004-A0DB-BD6036871BB4}"/>
              </a:ext>
            </a:extLst>
          </p:cNvPr>
          <p:cNvSpPr/>
          <p:nvPr/>
        </p:nvSpPr>
        <p:spPr>
          <a:xfrm>
            <a:off x="2072344" y="212618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CA7A8EFE-1904-4921-95BF-611F7E4D9E51}"/>
              </a:ext>
            </a:extLst>
          </p:cNvPr>
          <p:cNvSpPr/>
          <p:nvPr/>
        </p:nvSpPr>
        <p:spPr>
          <a:xfrm>
            <a:off x="2072343" y="25140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1716A395-6A49-49C0-A28C-253DAA457C32}"/>
              </a:ext>
            </a:extLst>
          </p:cNvPr>
          <p:cNvSpPr/>
          <p:nvPr/>
        </p:nvSpPr>
        <p:spPr>
          <a:xfrm>
            <a:off x="2064844" y="29487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29E5B8EA-532B-4B46-8EC7-E25463831C8A}"/>
              </a:ext>
            </a:extLst>
          </p:cNvPr>
          <p:cNvSpPr/>
          <p:nvPr/>
        </p:nvSpPr>
        <p:spPr>
          <a:xfrm>
            <a:off x="2069831" y="33009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814EE969-DF35-4BBE-B512-B1A33587984A}"/>
              </a:ext>
            </a:extLst>
          </p:cNvPr>
          <p:cNvSpPr/>
          <p:nvPr/>
        </p:nvSpPr>
        <p:spPr>
          <a:xfrm>
            <a:off x="2087335" y="364326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id="{3001789D-EC35-4E93-8F5E-55463C2D8D74}"/>
              </a:ext>
            </a:extLst>
          </p:cNvPr>
          <p:cNvSpPr/>
          <p:nvPr/>
        </p:nvSpPr>
        <p:spPr>
          <a:xfrm>
            <a:off x="2087334" y="399554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7861AA1-90D4-404A-AA40-63D60ECC324E}"/>
              </a:ext>
            </a:extLst>
          </p:cNvPr>
          <p:cNvSpPr/>
          <p:nvPr/>
        </p:nvSpPr>
        <p:spPr>
          <a:xfrm>
            <a:off x="3067899" y="334510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>
            <a:extLst>
              <a:ext uri="{FF2B5EF4-FFF2-40B4-BE49-F238E27FC236}">
                <a16:creationId xmlns:a16="http://schemas.microsoft.com/office/drawing/2014/main" id="{EB8D3271-7953-4A7C-8076-6CBE2E344E5A}"/>
              </a:ext>
            </a:extLst>
          </p:cNvPr>
          <p:cNvSpPr/>
          <p:nvPr/>
        </p:nvSpPr>
        <p:spPr>
          <a:xfrm>
            <a:off x="3245290" y="8809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>
            <a:extLst>
              <a:ext uri="{FF2B5EF4-FFF2-40B4-BE49-F238E27FC236}">
                <a16:creationId xmlns:a16="http://schemas.microsoft.com/office/drawing/2014/main" id="{2F463065-DD05-4030-9996-002E756BDC02}"/>
              </a:ext>
            </a:extLst>
          </p:cNvPr>
          <p:cNvSpPr/>
          <p:nvPr/>
        </p:nvSpPr>
        <p:spPr>
          <a:xfrm>
            <a:off x="3245289" y="13007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>
            <a:extLst>
              <a:ext uri="{FF2B5EF4-FFF2-40B4-BE49-F238E27FC236}">
                <a16:creationId xmlns:a16="http://schemas.microsoft.com/office/drawing/2014/main" id="{37E548CE-D269-4358-A54C-81D8BDD5362E}"/>
              </a:ext>
            </a:extLst>
          </p:cNvPr>
          <p:cNvSpPr/>
          <p:nvPr/>
        </p:nvSpPr>
        <p:spPr>
          <a:xfrm>
            <a:off x="3240289" y="17016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5D11842F-E9F5-416D-AB75-1DBD56237FA3}"/>
              </a:ext>
            </a:extLst>
          </p:cNvPr>
          <p:cNvSpPr/>
          <p:nvPr/>
        </p:nvSpPr>
        <p:spPr>
          <a:xfrm>
            <a:off x="3217799" y="21120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>
            <a:extLst>
              <a:ext uri="{FF2B5EF4-FFF2-40B4-BE49-F238E27FC236}">
                <a16:creationId xmlns:a16="http://schemas.microsoft.com/office/drawing/2014/main" id="{76B5090D-2CDB-4239-B617-7AC24D715176}"/>
              </a:ext>
            </a:extLst>
          </p:cNvPr>
          <p:cNvSpPr/>
          <p:nvPr/>
        </p:nvSpPr>
        <p:spPr>
          <a:xfrm>
            <a:off x="3217798" y="24999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>
            <a:extLst>
              <a:ext uri="{FF2B5EF4-FFF2-40B4-BE49-F238E27FC236}">
                <a16:creationId xmlns:a16="http://schemas.microsoft.com/office/drawing/2014/main" id="{D0808B2C-3C63-4786-AA5E-7AE81FE1CB06}"/>
              </a:ext>
            </a:extLst>
          </p:cNvPr>
          <p:cNvSpPr/>
          <p:nvPr/>
        </p:nvSpPr>
        <p:spPr>
          <a:xfrm>
            <a:off x="3210299" y="29346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>
            <a:extLst>
              <a:ext uri="{FF2B5EF4-FFF2-40B4-BE49-F238E27FC236}">
                <a16:creationId xmlns:a16="http://schemas.microsoft.com/office/drawing/2014/main" id="{FB006E4B-DD39-4EB4-9124-8B495D4BCE23}"/>
              </a:ext>
            </a:extLst>
          </p:cNvPr>
          <p:cNvSpPr/>
          <p:nvPr/>
        </p:nvSpPr>
        <p:spPr>
          <a:xfrm>
            <a:off x="3215286" y="32869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>
            <a:extLst>
              <a:ext uri="{FF2B5EF4-FFF2-40B4-BE49-F238E27FC236}">
                <a16:creationId xmlns:a16="http://schemas.microsoft.com/office/drawing/2014/main" id="{07F2E622-4EE5-4B19-8818-789C37FFA814}"/>
              </a:ext>
            </a:extLst>
          </p:cNvPr>
          <p:cNvSpPr/>
          <p:nvPr/>
        </p:nvSpPr>
        <p:spPr>
          <a:xfrm>
            <a:off x="3232790" y="362918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id="{4A9FD568-3CF4-40F2-98AC-E5D71C9CEF5D}"/>
              </a:ext>
            </a:extLst>
          </p:cNvPr>
          <p:cNvSpPr/>
          <p:nvPr/>
        </p:nvSpPr>
        <p:spPr>
          <a:xfrm>
            <a:off x="3232789" y="39814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id="{A052E6F1-9A4E-4C60-AD0B-1929BE68254E}"/>
              </a:ext>
            </a:extLst>
          </p:cNvPr>
          <p:cNvSpPr/>
          <p:nvPr/>
        </p:nvSpPr>
        <p:spPr>
          <a:xfrm>
            <a:off x="3245291" y="51123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>
            <a:extLst>
              <a:ext uri="{FF2B5EF4-FFF2-40B4-BE49-F238E27FC236}">
                <a16:creationId xmlns:a16="http://schemas.microsoft.com/office/drawing/2014/main" id="{56AAD723-FA47-4011-9DE2-FBFAD65F9130}"/>
              </a:ext>
            </a:extLst>
          </p:cNvPr>
          <p:cNvSpPr/>
          <p:nvPr/>
        </p:nvSpPr>
        <p:spPr>
          <a:xfrm>
            <a:off x="3252789" y="89506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id="{CDC30E8A-0CED-4AE2-B69A-EBB177DFE1CE}"/>
              </a:ext>
            </a:extLst>
          </p:cNvPr>
          <p:cNvSpPr/>
          <p:nvPr/>
        </p:nvSpPr>
        <p:spPr>
          <a:xfrm>
            <a:off x="3252788" y="131482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1DB5128A-2330-45A6-8159-D91265195F88}"/>
              </a:ext>
            </a:extLst>
          </p:cNvPr>
          <p:cNvSpPr/>
          <p:nvPr/>
        </p:nvSpPr>
        <p:spPr>
          <a:xfrm>
            <a:off x="3247788" y="17157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>
            <a:extLst>
              <a:ext uri="{FF2B5EF4-FFF2-40B4-BE49-F238E27FC236}">
                <a16:creationId xmlns:a16="http://schemas.microsoft.com/office/drawing/2014/main" id="{DDF1EAA1-D9D3-4EB9-8763-2BAF3F9FE5B5}"/>
              </a:ext>
            </a:extLst>
          </p:cNvPr>
          <p:cNvSpPr/>
          <p:nvPr/>
        </p:nvSpPr>
        <p:spPr>
          <a:xfrm>
            <a:off x="3225298" y="212618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17FE287D-A0E6-4C51-8447-D3F407F1BF6F}"/>
              </a:ext>
            </a:extLst>
          </p:cNvPr>
          <p:cNvSpPr/>
          <p:nvPr/>
        </p:nvSpPr>
        <p:spPr>
          <a:xfrm>
            <a:off x="3225297" y="25140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>
            <a:extLst>
              <a:ext uri="{FF2B5EF4-FFF2-40B4-BE49-F238E27FC236}">
                <a16:creationId xmlns:a16="http://schemas.microsoft.com/office/drawing/2014/main" id="{18568F04-81BF-45F0-9BFE-EAA59206B966}"/>
              </a:ext>
            </a:extLst>
          </p:cNvPr>
          <p:cNvSpPr/>
          <p:nvPr/>
        </p:nvSpPr>
        <p:spPr>
          <a:xfrm>
            <a:off x="3217798" y="29487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>
            <a:extLst>
              <a:ext uri="{FF2B5EF4-FFF2-40B4-BE49-F238E27FC236}">
                <a16:creationId xmlns:a16="http://schemas.microsoft.com/office/drawing/2014/main" id="{1627AB76-3537-492F-B8AF-089EC66E4AD5}"/>
              </a:ext>
            </a:extLst>
          </p:cNvPr>
          <p:cNvSpPr/>
          <p:nvPr/>
        </p:nvSpPr>
        <p:spPr>
          <a:xfrm>
            <a:off x="3222785" y="33009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>
            <a:extLst>
              <a:ext uri="{FF2B5EF4-FFF2-40B4-BE49-F238E27FC236}">
                <a16:creationId xmlns:a16="http://schemas.microsoft.com/office/drawing/2014/main" id="{3F3E6ABD-1A00-41CC-ADB7-E7399F3AFA8F}"/>
              </a:ext>
            </a:extLst>
          </p:cNvPr>
          <p:cNvSpPr/>
          <p:nvPr/>
        </p:nvSpPr>
        <p:spPr>
          <a:xfrm>
            <a:off x="3240289" y="364326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>
            <a:extLst>
              <a:ext uri="{FF2B5EF4-FFF2-40B4-BE49-F238E27FC236}">
                <a16:creationId xmlns:a16="http://schemas.microsoft.com/office/drawing/2014/main" id="{5FB8E87D-4272-4700-B2DA-7F0948AE269E}"/>
              </a:ext>
            </a:extLst>
          </p:cNvPr>
          <p:cNvSpPr/>
          <p:nvPr/>
        </p:nvSpPr>
        <p:spPr>
          <a:xfrm>
            <a:off x="3240288" y="399554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CAC1A427-B22D-42AD-8C78-5CE557F02483}"/>
              </a:ext>
            </a:extLst>
          </p:cNvPr>
          <p:cNvSpPr/>
          <p:nvPr/>
        </p:nvSpPr>
        <p:spPr>
          <a:xfrm>
            <a:off x="3689990" y="308625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>
            <a:extLst>
              <a:ext uri="{FF2B5EF4-FFF2-40B4-BE49-F238E27FC236}">
                <a16:creationId xmlns:a16="http://schemas.microsoft.com/office/drawing/2014/main" id="{43DF6D6D-396F-4EB8-B931-269369127E75}"/>
              </a:ext>
            </a:extLst>
          </p:cNvPr>
          <p:cNvSpPr/>
          <p:nvPr/>
        </p:nvSpPr>
        <p:spPr>
          <a:xfrm>
            <a:off x="3867380" y="89506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>
            <a:extLst>
              <a:ext uri="{FF2B5EF4-FFF2-40B4-BE49-F238E27FC236}">
                <a16:creationId xmlns:a16="http://schemas.microsoft.com/office/drawing/2014/main" id="{B190DC24-6E37-4442-BAE6-DC2326769454}"/>
              </a:ext>
            </a:extLst>
          </p:cNvPr>
          <p:cNvSpPr/>
          <p:nvPr/>
        </p:nvSpPr>
        <p:spPr>
          <a:xfrm>
            <a:off x="3867379" y="131482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>
            <a:extLst>
              <a:ext uri="{FF2B5EF4-FFF2-40B4-BE49-F238E27FC236}">
                <a16:creationId xmlns:a16="http://schemas.microsoft.com/office/drawing/2014/main" id="{16C0E25F-0AC6-4345-8D41-1E2E9179BEAE}"/>
              </a:ext>
            </a:extLst>
          </p:cNvPr>
          <p:cNvSpPr/>
          <p:nvPr/>
        </p:nvSpPr>
        <p:spPr>
          <a:xfrm>
            <a:off x="3862379" y="17157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>
            <a:extLst>
              <a:ext uri="{FF2B5EF4-FFF2-40B4-BE49-F238E27FC236}">
                <a16:creationId xmlns:a16="http://schemas.microsoft.com/office/drawing/2014/main" id="{F2C86078-8133-4427-B5CF-D17388FD76D9}"/>
              </a:ext>
            </a:extLst>
          </p:cNvPr>
          <p:cNvSpPr/>
          <p:nvPr/>
        </p:nvSpPr>
        <p:spPr>
          <a:xfrm>
            <a:off x="3839889" y="212618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92">
            <a:extLst>
              <a:ext uri="{FF2B5EF4-FFF2-40B4-BE49-F238E27FC236}">
                <a16:creationId xmlns:a16="http://schemas.microsoft.com/office/drawing/2014/main" id="{DA4DFCF6-5A39-4F97-891E-70A57B7A9B6E}"/>
              </a:ext>
            </a:extLst>
          </p:cNvPr>
          <p:cNvSpPr/>
          <p:nvPr/>
        </p:nvSpPr>
        <p:spPr>
          <a:xfrm>
            <a:off x="3839888" y="25140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>
            <a:extLst>
              <a:ext uri="{FF2B5EF4-FFF2-40B4-BE49-F238E27FC236}">
                <a16:creationId xmlns:a16="http://schemas.microsoft.com/office/drawing/2014/main" id="{8961B55B-D0A5-4E59-BD62-297AFE726DEA}"/>
              </a:ext>
            </a:extLst>
          </p:cNvPr>
          <p:cNvSpPr/>
          <p:nvPr/>
        </p:nvSpPr>
        <p:spPr>
          <a:xfrm>
            <a:off x="3832389" y="29487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>
            <a:extLst>
              <a:ext uri="{FF2B5EF4-FFF2-40B4-BE49-F238E27FC236}">
                <a16:creationId xmlns:a16="http://schemas.microsoft.com/office/drawing/2014/main" id="{2B526A46-B8F1-476A-B203-236C0AEF4046}"/>
              </a:ext>
            </a:extLst>
          </p:cNvPr>
          <p:cNvSpPr/>
          <p:nvPr/>
        </p:nvSpPr>
        <p:spPr>
          <a:xfrm>
            <a:off x="3837376" y="33009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>
            <a:extLst>
              <a:ext uri="{FF2B5EF4-FFF2-40B4-BE49-F238E27FC236}">
                <a16:creationId xmlns:a16="http://schemas.microsoft.com/office/drawing/2014/main" id="{6CD80812-9146-495A-94EB-5660F4F6D040}"/>
              </a:ext>
            </a:extLst>
          </p:cNvPr>
          <p:cNvSpPr/>
          <p:nvPr/>
        </p:nvSpPr>
        <p:spPr>
          <a:xfrm>
            <a:off x="3854880" y="364326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Овал 96">
            <a:extLst>
              <a:ext uri="{FF2B5EF4-FFF2-40B4-BE49-F238E27FC236}">
                <a16:creationId xmlns:a16="http://schemas.microsoft.com/office/drawing/2014/main" id="{41BD431C-AAFE-4A4E-B787-98E962A4E4E1}"/>
              </a:ext>
            </a:extLst>
          </p:cNvPr>
          <p:cNvSpPr/>
          <p:nvPr/>
        </p:nvSpPr>
        <p:spPr>
          <a:xfrm>
            <a:off x="3854879" y="399554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>
            <a:extLst>
              <a:ext uri="{FF2B5EF4-FFF2-40B4-BE49-F238E27FC236}">
                <a16:creationId xmlns:a16="http://schemas.microsoft.com/office/drawing/2014/main" id="{577517CB-0D2C-4BA4-8B88-7FA6D0F389EE}"/>
              </a:ext>
            </a:extLst>
          </p:cNvPr>
          <p:cNvSpPr/>
          <p:nvPr/>
        </p:nvSpPr>
        <p:spPr>
          <a:xfrm>
            <a:off x="3867381" y="5253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>
            <a:extLst>
              <a:ext uri="{FF2B5EF4-FFF2-40B4-BE49-F238E27FC236}">
                <a16:creationId xmlns:a16="http://schemas.microsoft.com/office/drawing/2014/main" id="{204F2802-1D8A-4908-A7E2-3FBA751B314D}"/>
              </a:ext>
            </a:extLst>
          </p:cNvPr>
          <p:cNvSpPr/>
          <p:nvPr/>
        </p:nvSpPr>
        <p:spPr>
          <a:xfrm>
            <a:off x="3874879" y="90914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F10D59CC-FED6-4D9B-AE08-73019F26A391}"/>
              </a:ext>
            </a:extLst>
          </p:cNvPr>
          <p:cNvSpPr/>
          <p:nvPr/>
        </p:nvSpPr>
        <p:spPr>
          <a:xfrm>
            <a:off x="3874878" y="132890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>
            <a:extLst>
              <a:ext uri="{FF2B5EF4-FFF2-40B4-BE49-F238E27FC236}">
                <a16:creationId xmlns:a16="http://schemas.microsoft.com/office/drawing/2014/main" id="{FA153EC0-5860-4717-ACF6-9E9EDB77C507}"/>
              </a:ext>
            </a:extLst>
          </p:cNvPr>
          <p:cNvSpPr/>
          <p:nvPr/>
        </p:nvSpPr>
        <p:spPr>
          <a:xfrm>
            <a:off x="3869878" y="17298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>
            <a:extLst>
              <a:ext uri="{FF2B5EF4-FFF2-40B4-BE49-F238E27FC236}">
                <a16:creationId xmlns:a16="http://schemas.microsoft.com/office/drawing/2014/main" id="{9FC2EE33-E60E-4D39-908A-3EF3151A241B}"/>
              </a:ext>
            </a:extLst>
          </p:cNvPr>
          <p:cNvSpPr/>
          <p:nvPr/>
        </p:nvSpPr>
        <p:spPr>
          <a:xfrm>
            <a:off x="3847388" y="214027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>
            <a:extLst>
              <a:ext uri="{FF2B5EF4-FFF2-40B4-BE49-F238E27FC236}">
                <a16:creationId xmlns:a16="http://schemas.microsoft.com/office/drawing/2014/main" id="{6A7D5822-0666-4058-93BD-381C22D11EF5}"/>
              </a:ext>
            </a:extLst>
          </p:cNvPr>
          <p:cNvSpPr/>
          <p:nvPr/>
        </p:nvSpPr>
        <p:spPr>
          <a:xfrm>
            <a:off x="3847387" y="252811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>
            <a:extLst>
              <a:ext uri="{FF2B5EF4-FFF2-40B4-BE49-F238E27FC236}">
                <a16:creationId xmlns:a16="http://schemas.microsoft.com/office/drawing/2014/main" id="{AC18AF3F-0D54-4C96-8E00-0F60616E105D}"/>
              </a:ext>
            </a:extLst>
          </p:cNvPr>
          <p:cNvSpPr/>
          <p:nvPr/>
        </p:nvSpPr>
        <p:spPr>
          <a:xfrm>
            <a:off x="3839888" y="296281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>
            <a:extLst>
              <a:ext uri="{FF2B5EF4-FFF2-40B4-BE49-F238E27FC236}">
                <a16:creationId xmlns:a16="http://schemas.microsoft.com/office/drawing/2014/main" id="{665237BA-5FC0-4F98-9EA4-ACAD31738401}"/>
              </a:ext>
            </a:extLst>
          </p:cNvPr>
          <p:cNvSpPr/>
          <p:nvPr/>
        </p:nvSpPr>
        <p:spPr>
          <a:xfrm>
            <a:off x="3844875" y="331508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>
            <a:extLst>
              <a:ext uri="{FF2B5EF4-FFF2-40B4-BE49-F238E27FC236}">
                <a16:creationId xmlns:a16="http://schemas.microsoft.com/office/drawing/2014/main" id="{6F54A72B-CA6F-42E0-B462-5CD80AEC55D2}"/>
              </a:ext>
            </a:extLst>
          </p:cNvPr>
          <p:cNvSpPr/>
          <p:nvPr/>
        </p:nvSpPr>
        <p:spPr>
          <a:xfrm>
            <a:off x="3862379" y="365735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>
            <a:extLst>
              <a:ext uri="{FF2B5EF4-FFF2-40B4-BE49-F238E27FC236}">
                <a16:creationId xmlns:a16="http://schemas.microsoft.com/office/drawing/2014/main" id="{CD221307-CB0C-4A6D-B5B3-50BD0A358AE7}"/>
              </a:ext>
            </a:extLst>
          </p:cNvPr>
          <p:cNvSpPr/>
          <p:nvPr/>
        </p:nvSpPr>
        <p:spPr>
          <a:xfrm>
            <a:off x="3862378" y="400962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>
            <a:extLst>
              <a:ext uri="{FF2B5EF4-FFF2-40B4-BE49-F238E27FC236}">
                <a16:creationId xmlns:a16="http://schemas.microsoft.com/office/drawing/2014/main" id="{E3B5BEFD-B833-4CE6-88F3-12EF0B3E0E46}"/>
              </a:ext>
            </a:extLst>
          </p:cNvPr>
          <p:cNvSpPr/>
          <p:nvPr/>
        </p:nvSpPr>
        <p:spPr>
          <a:xfrm>
            <a:off x="299792" y="432849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108">
            <a:extLst>
              <a:ext uri="{FF2B5EF4-FFF2-40B4-BE49-F238E27FC236}">
                <a16:creationId xmlns:a16="http://schemas.microsoft.com/office/drawing/2014/main" id="{801C0C90-4ECE-454E-A47F-EDDDE267070D}"/>
              </a:ext>
            </a:extLst>
          </p:cNvPr>
          <p:cNvSpPr/>
          <p:nvPr/>
        </p:nvSpPr>
        <p:spPr>
          <a:xfrm>
            <a:off x="477182" y="101928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Овал 109">
            <a:extLst>
              <a:ext uri="{FF2B5EF4-FFF2-40B4-BE49-F238E27FC236}">
                <a16:creationId xmlns:a16="http://schemas.microsoft.com/office/drawing/2014/main" id="{A51EB2F0-003F-4868-A88E-D1AABE645C0A}"/>
              </a:ext>
            </a:extLst>
          </p:cNvPr>
          <p:cNvSpPr/>
          <p:nvPr/>
        </p:nvSpPr>
        <p:spPr>
          <a:xfrm>
            <a:off x="477181" y="143904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Овал 110">
            <a:extLst>
              <a:ext uri="{FF2B5EF4-FFF2-40B4-BE49-F238E27FC236}">
                <a16:creationId xmlns:a16="http://schemas.microsoft.com/office/drawing/2014/main" id="{E523DE24-B32F-46A3-AF02-019646B6B452}"/>
              </a:ext>
            </a:extLst>
          </p:cNvPr>
          <p:cNvSpPr/>
          <p:nvPr/>
        </p:nvSpPr>
        <p:spPr>
          <a:xfrm>
            <a:off x="472181" y="183998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Овал 111">
            <a:extLst>
              <a:ext uri="{FF2B5EF4-FFF2-40B4-BE49-F238E27FC236}">
                <a16:creationId xmlns:a16="http://schemas.microsoft.com/office/drawing/2014/main" id="{1F341029-6A8F-4E7F-B35C-CCF2A1145E7E}"/>
              </a:ext>
            </a:extLst>
          </p:cNvPr>
          <p:cNvSpPr/>
          <p:nvPr/>
        </p:nvSpPr>
        <p:spPr>
          <a:xfrm>
            <a:off x="449691" y="22504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112">
            <a:extLst>
              <a:ext uri="{FF2B5EF4-FFF2-40B4-BE49-F238E27FC236}">
                <a16:creationId xmlns:a16="http://schemas.microsoft.com/office/drawing/2014/main" id="{9B876125-E530-4130-BABF-0A5A7DE24AD7}"/>
              </a:ext>
            </a:extLst>
          </p:cNvPr>
          <p:cNvSpPr/>
          <p:nvPr/>
        </p:nvSpPr>
        <p:spPr>
          <a:xfrm>
            <a:off x="449690" y="263824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Овал 113">
            <a:extLst>
              <a:ext uri="{FF2B5EF4-FFF2-40B4-BE49-F238E27FC236}">
                <a16:creationId xmlns:a16="http://schemas.microsoft.com/office/drawing/2014/main" id="{D7A65C1E-6053-4EA6-BE53-425822D4D317}"/>
              </a:ext>
            </a:extLst>
          </p:cNvPr>
          <p:cNvSpPr/>
          <p:nvPr/>
        </p:nvSpPr>
        <p:spPr>
          <a:xfrm>
            <a:off x="442191" y="30729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вал 114">
            <a:extLst>
              <a:ext uri="{FF2B5EF4-FFF2-40B4-BE49-F238E27FC236}">
                <a16:creationId xmlns:a16="http://schemas.microsoft.com/office/drawing/2014/main" id="{DF9A14E4-8E34-44D2-9FF3-346B947F1E4D}"/>
              </a:ext>
            </a:extLst>
          </p:cNvPr>
          <p:cNvSpPr/>
          <p:nvPr/>
        </p:nvSpPr>
        <p:spPr>
          <a:xfrm>
            <a:off x="447178" y="34252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Овал 115">
            <a:extLst>
              <a:ext uri="{FF2B5EF4-FFF2-40B4-BE49-F238E27FC236}">
                <a16:creationId xmlns:a16="http://schemas.microsoft.com/office/drawing/2014/main" id="{B30A60B2-5553-4D6F-8BD4-B4193337D7FB}"/>
              </a:ext>
            </a:extLst>
          </p:cNvPr>
          <p:cNvSpPr/>
          <p:nvPr/>
        </p:nvSpPr>
        <p:spPr>
          <a:xfrm>
            <a:off x="464682" y="376749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Овал 116">
            <a:extLst>
              <a:ext uri="{FF2B5EF4-FFF2-40B4-BE49-F238E27FC236}">
                <a16:creationId xmlns:a16="http://schemas.microsoft.com/office/drawing/2014/main" id="{C24B74BD-F7B2-42D7-9DF1-06FD20E7B48D}"/>
              </a:ext>
            </a:extLst>
          </p:cNvPr>
          <p:cNvSpPr/>
          <p:nvPr/>
        </p:nvSpPr>
        <p:spPr>
          <a:xfrm>
            <a:off x="464681" y="41197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Овал 117">
            <a:extLst>
              <a:ext uri="{FF2B5EF4-FFF2-40B4-BE49-F238E27FC236}">
                <a16:creationId xmlns:a16="http://schemas.microsoft.com/office/drawing/2014/main" id="{26659CE7-FEB6-4574-8B72-3E1C946D9F64}"/>
              </a:ext>
            </a:extLst>
          </p:cNvPr>
          <p:cNvSpPr/>
          <p:nvPr/>
        </p:nvSpPr>
        <p:spPr>
          <a:xfrm>
            <a:off x="477183" y="6495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Овал 118">
            <a:extLst>
              <a:ext uri="{FF2B5EF4-FFF2-40B4-BE49-F238E27FC236}">
                <a16:creationId xmlns:a16="http://schemas.microsoft.com/office/drawing/2014/main" id="{6F67D31E-7AAE-4D03-966D-B6DBD9CB546C}"/>
              </a:ext>
            </a:extLst>
          </p:cNvPr>
          <p:cNvSpPr/>
          <p:nvPr/>
        </p:nvSpPr>
        <p:spPr>
          <a:xfrm>
            <a:off x="484681" y="10333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Овал 119">
            <a:extLst>
              <a:ext uri="{FF2B5EF4-FFF2-40B4-BE49-F238E27FC236}">
                <a16:creationId xmlns:a16="http://schemas.microsoft.com/office/drawing/2014/main" id="{16E2BD0D-A6A8-4F67-BDFA-914A982251C9}"/>
              </a:ext>
            </a:extLst>
          </p:cNvPr>
          <p:cNvSpPr/>
          <p:nvPr/>
        </p:nvSpPr>
        <p:spPr>
          <a:xfrm>
            <a:off x="484680" y="14531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Овал 120">
            <a:extLst>
              <a:ext uri="{FF2B5EF4-FFF2-40B4-BE49-F238E27FC236}">
                <a16:creationId xmlns:a16="http://schemas.microsoft.com/office/drawing/2014/main" id="{8460197D-32C5-4633-8004-67EB592C7E25}"/>
              </a:ext>
            </a:extLst>
          </p:cNvPr>
          <p:cNvSpPr/>
          <p:nvPr/>
        </p:nvSpPr>
        <p:spPr>
          <a:xfrm>
            <a:off x="479680" y="18540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>
            <a:extLst>
              <a:ext uri="{FF2B5EF4-FFF2-40B4-BE49-F238E27FC236}">
                <a16:creationId xmlns:a16="http://schemas.microsoft.com/office/drawing/2014/main" id="{B977547A-2704-4B8E-9511-283C15A2A325}"/>
              </a:ext>
            </a:extLst>
          </p:cNvPr>
          <p:cNvSpPr/>
          <p:nvPr/>
        </p:nvSpPr>
        <p:spPr>
          <a:xfrm>
            <a:off x="457190" y="22644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122">
            <a:extLst>
              <a:ext uri="{FF2B5EF4-FFF2-40B4-BE49-F238E27FC236}">
                <a16:creationId xmlns:a16="http://schemas.microsoft.com/office/drawing/2014/main" id="{8B3756D1-A10D-428F-AEBB-924AE7982762}"/>
              </a:ext>
            </a:extLst>
          </p:cNvPr>
          <p:cNvSpPr/>
          <p:nvPr/>
        </p:nvSpPr>
        <p:spPr>
          <a:xfrm>
            <a:off x="457189" y="26523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>
            <a:extLst>
              <a:ext uri="{FF2B5EF4-FFF2-40B4-BE49-F238E27FC236}">
                <a16:creationId xmlns:a16="http://schemas.microsoft.com/office/drawing/2014/main" id="{FB1DEC4E-1C28-4EE1-A24B-9B531AAE9C74}"/>
              </a:ext>
            </a:extLst>
          </p:cNvPr>
          <p:cNvSpPr/>
          <p:nvPr/>
        </p:nvSpPr>
        <p:spPr>
          <a:xfrm>
            <a:off x="449690" y="30870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>
            <a:extLst>
              <a:ext uri="{FF2B5EF4-FFF2-40B4-BE49-F238E27FC236}">
                <a16:creationId xmlns:a16="http://schemas.microsoft.com/office/drawing/2014/main" id="{2AA58713-798B-4B1C-A7E6-F36EC74C4892}"/>
              </a:ext>
            </a:extLst>
          </p:cNvPr>
          <p:cNvSpPr/>
          <p:nvPr/>
        </p:nvSpPr>
        <p:spPr>
          <a:xfrm>
            <a:off x="454677" y="34393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Овал 125">
            <a:extLst>
              <a:ext uri="{FF2B5EF4-FFF2-40B4-BE49-F238E27FC236}">
                <a16:creationId xmlns:a16="http://schemas.microsoft.com/office/drawing/2014/main" id="{E3CDE782-7007-4520-B67C-BB6F2A86C22F}"/>
              </a:ext>
            </a:extLst>
          </p:cNvPr>
          <p:cNvSpPr/>
          <p:nvPr/>
        </p:nvSpPr>
        <p:spPr>
          <a:xfrm>
            <a:off x="472181" y="378158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Овал 126">
            <a:extLst>
              <a:ext uri="{FF2B5EF4-FFF2-40B4-BE49-F238E27FC236}">
                <a16:creationId xmlns:a16="http://schemas.microsoft.com/office/drawing/2014/main" id="{36A9AA9A-BCF7-4229-9AFB-DB33DDF926D3}"/>
              </a:ext>
            </a:extLst>
          </p:cNvPr>
          <p:cNvSpPr/>
          <p:nvPr/>
        </p:nvSpPr>
        <p:spPr>
          <a:xfrm>
            <a:off x="472180" y="41338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896F4E3A-736B-4D52-A8E3-BD026349A013}"/>
              </a:ext>
            </a:extLst>
          </p:cNvPr>
          <p:cNvSpPr/>
          <p:nvPr/>
        </p:nvSpPr>
        <p:spPr>
          <a:xfrm>
            <a:off x="4228344" y="322713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>
            <a:extLst>
              <a:ext uri="{FF2B5EF4-FFF2-40B4-BE49-F238E27FC236}">
                <a16:creationId xmlns:a16="http://schemas.microsoft.com/office/drawing/2014/main" id="{F1A3A665-CBAF-45B0-8AF9-CD9E6ABD9463}"/>
              </a:ext>
            </a:extLst>
          </p:cNvPr>
          <p:cNvSpPr/>
          <p:nvPr/>
        </p:nvSpPr>
        <p:spPr>
          <a:xfrm>
            <a:off x="4405734" y="90914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вал 129">
            <a:extLst>
              <a:ext uri="{FF2B5EF4-FFF2-40B4-BE49-F238E27FC236}">
                <a16:creationId xmlns:a16="http://schemas.microsoft.com/office/drawing/2014/main" id="{DDEEC929-C578-4876-AB5A-16CE3847E996}"/>
              </a:ext>
            </a:extLst>
          </p:cNvPr>
          <p:cNvSpPr/>
          <p:nvPr/>
        </p:nvSpPr>
        <p:spPr>
          <a:xfrm>
            <a:off x="4405733" y="132890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>
            <a:extLst>
              <a:ext uri="{FF2B5EF4-FFF2-40B4-BE49-F238E27FC236}">
                <a16:creationId xmlns:a16="http://schemas.microsoft.com/office/drawing/2014/main" id="{6918C065-97B2-41DE-889F-C873B2480070}"/>
              </a:ext>
            </a:extLst>
          </p:cNvPr>
          <p:cNvSpPr/>
          <p:nvPr/>
        </p:nvSpPr>
        <p:spPr>
          <a:xfrm>
            <a:off x="4400733" y="17298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Овал 131">
            <a:extLst>
              <a:ext uri="{FF2B5EF4-FFF2-40B4-BE49-F238E27FC236}">
                <a16:creationId xmlns:a16="http://schemas.microsoft.com/office/drawing/2014/main" id="{80B790AD-4B4B-416B-903A-96558FE1FA43}"/>
              </a:ext>
            </a:extLst>
          </p:cNvPr>
          <p:cNvSpPr/>
          <p:nvPr/>
        </p:nvSpPr>
        <p:spPr>
          <a:xfrm>
            <a:off x="4378243" y="214027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Овал 132">
            <a:extLst>
              <a:ext uri="{FF2B5EF4-FFF2-40B4-BE49-F238E27FC236}">
                <a16:creationId xmlns:a16="http://schemas.microsoft.com/office/drawing/2014/main" id="{955CD41D-DA04-4F4C-862D-0449996927C2}"/>
              </a:ext>
            </a:extLst>
          </p:cNvPr>
          <p:cNvSpPr/>
          <p:nvPr/>
        </p:nvSpPr>
        <p:spPr>
          <a:xfrm>
            <a:off x="4378242" y="252811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>
            <a:extLst>
              <a:ext uri="{FF2B5EF4-FFF2-40B4-BE49-F238E27FC236}">
                <a16:creationId xmlns:a16="http://schemas.microsoft.com/office/drawing/2014/main" id="{CF47BBB1-54DE-4BE6-911A-0A37EA1113B1}"/>
              </a:ext>
            </a:extLst>
          </p:cNvPr>
          <p:cNvSpPr/>
          <p:nvPr/>
        </p:nvSpPr>
        <p:spPr>
          <a:xfrm>
            <a:off x="4370743" y="296281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>
            <a:extLst>
              <a:ext uri="{FF2B5EF4-FFF2-40B4-BE49-F238E27FC236}">
                <a16:creationId xmlns:a16="http://schemas.microsoft.com/office/drawing/2014/main" id="{2A97B6DB-8C59-4EDD-990C-7373DBB7A473}"/>
              </a:ext>
            </a:extLst>
          </p:cNvPr>
          <p:cNvSpPr/>
          <p:nvPr/>
        </p:nvSpPr>
        <p:spPr>
          <a:xfrm>
            <a:off x="4375730" y="331508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Овал 135">
            <a:extLst>
              <a:ext uri="{FF2B5EF4-FFF2-40B4-BE49-F238E27FC236}">
                <a16:creationId xmlns:a16="http://schemas.microsoft.com/office/drawing/2014/main" id="{25022E6F-406B-4A39-9094-2FB992568C8C}"/>
              </a:ext>
            </a:extLst>
          </p:cNvPr>
          <p:cNvSpPr/>
          <p:nvPr/>
        </p:nvSpPr>
        <p:spPr>
          <a:xfrm>
            <a:off x="4393234" y="365735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Овал 136">
            <a:extLst>
              <a:ext uri="{FF2B5EF4-FFF2-40B4-BE49-F238E27FC236}">
                <a16:creationId xmlns:a16="http://schemas.microsoft.com/office/drawing/2014/main" id="{5380C2D2-5430-4F47-B115-D69321CFD86B}"/>
              </a:ext>
            </a:extLst>
          </p:cNvPr>
          <p:cNvSpPr/>
          <p:nvPr/>
        </p:nvSpPr>
        <p:spPr>
          <a:xfrm>
            <a:off x="4393233" y="400962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Овал 137">
            <a:extLst>
              <a:ext uri="{FF2B5EF4-FFF2-40B4-BE49-F238E27FC236}">
                <a16:creationId xmlns:a16="http://schemas.microsoft.com/office/drawing/2014/main" id="{0983D059-599E-4979-8773-9CBF3C8D2C83}"/>
              </a:ext>
            </a:extLst>
          </p:cNvPr>
          <p:cNvSpPr/>
          <p:nvPr/>
        </p:nvSpPr>
        <p:spPr>
          <a:xfrm>
            <a:off x="4405735" y="5394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Овал 138">
            <a:extLst>
              <a:ext uri="{FF2B5EF4-FFF2-40B4-BE49-F238E27FC236}">
                <a16:creationId xmlns:a16="http://schemas.microsoft.com/office/drawing/2014/main" id="{F114B4C4-7815-42D5-B98A-793BA7FB793A}"/>
              </a:ext>
            </a:extLst>
          </p:cNvPr>
          <p:cNvSpPr/>
          <p:nvPr/>
        </p:nvSpPr>
        <p:spPr>
          <a:xfrm>
            <a:off x="4413233" y="92323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>
            <a:extLst>
              <a:ext uri="{FF2B5EF4-FFF2-40B4-BE49-F238E27FC236}">
                <a16:creationId xmlns:a16="http://schemas.microsoft.com/office/drawing/2014/main" id="{6E0E2FE6-9F7E-444D-B5E5-E49E51BCB686}"/>
              </a:ext>
            </a:extLst>
          </p:cNvPr>
          <p:cNvSpPr/>
          <p:nvPr/>
        </p:nvSpPr>
        <p:spPr>
          <a:xfrm>
            <a:off x="4413232" y="134299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Овал 140">
            <a:extLst>
              <a:ext uri="{FF2B5EF4-FFF2-40B4-BE49-F238E27FC236}">
                <a16:creationId xmlns:a16="http://schemas.microsoft.com/office/drawing/2014/main" id="{4FEDEA87-6C63-4B61-BF00-C7276FF8D045}"/>
              </a:ext>
            </a:extLst>
          </p:cNvPr>
          <p:cNvSpPr/>
          <p:nvPr/>
        </p:nvSpPr>
        <p:spPr>
          <a:xfrm>
            <a:off x="4408232" y="174394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Овал 141">
            <a:extLst>
              <a:ext uri="{FF2B5EF4-FFF2-40B4-BE49-F238E27FC236}">
                <a16:creationId xmlns:a16="http://schemas.microsoft.com/office/drawing/2014/main" id="{2778FE5D-4A98-46A1-BC96-48AE4EC8662C}"/>
              </a:ext>
            </a:extLst>
          </p:cNvPr>
          <p:cNvSpPr/>
          <p:nvPr/>
        </p:nvSpPr>
        <p:spPr>
          <a:xfrm>
            <a:off x="4385742" y="215436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Овал 142">
            <a:extLst>
              <a:ext uri="{FF2B5EF4-FFF2-40B4-BE49-F238E27FC236}">
                <a16:creationId xmlns:a16="http://schemas.microsoft.com/office/drawing/2014/main" id="{E2E1ED41-FED6-40C6-AC9B-DB53F0073F04}"/>
              </a:ext>
            </a:extLst>
          </p:cNvPr>
          <p:cNvSpPr/>
          <p:nvPr/>
        </p:nvSpPr>
        <p:spPr>
          <a:xfrm>
            <a:off x="4385741" y="254219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Овал 143">
            <a:extLst>
              <a:ext uri="{FF2B5EF4-FFF2-40B4-BE49-F238E27FC236}">
                <a16:creationId xmlns:a16="http://schemas.microsoft.com/office/drawing/2014/main" id="{4E037D95-20E3-4634-AA87-D4E4618340D0}"/>
              </a:ext>
            </a:extLst>
          </p:cNvPr>
          <p:cNvSpPr/>
          <p:nvPr/>
        </p:nvSpPr>
        <p:spPr>
          <a:xfrm>
            <a:off x="4378242" y="297690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Овал 144">
            <a:extLst>
              <a:ext uri="{FF2B5EF4-FFF2-40B4-BE49-F238E27FC236}">
                <a16:creationId xmlns:a16="http://schemas.microsoft.com/office/drawing/2014/main" id="{30D645CF-EF2D-4C72-9660-12AE51A64BCD}"/>
              </a:ext>
            </a:extLst>
          </p:cNvPr>
          <p:cNvSpPr/>
          <p:nvPr/>
        </p:nvSpPr>
        <p:spPr>
          <a:xfrm>
            <a:off x="4383229" y="332917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Овал 145">
            <a:extLst>
              <a:ext uri="{FF2B5EF4-FFF2-40B4-BE49-F238E27FC236}">
                <a16:creationId xmlns:a16="http://schemas.microsoft.com/office/drawing/2014/main" id="{856A6287-C3A8-4CFC-A5F0-D38D7E3C3718}"/>
              </a:ext>
            </a:extLst>
          </p:cNvPr>
          <p:cNvSpPr/>
          <p:nvPr/>
        </p:nvSpPr>
        <p:spPr>
          <a:xfrm>
            <a:off x="4400733" y="367144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Овал 146">
            <a:extLst>
              <a:ext uri="{FF2B5EF4-FFF2-40B4-BE49-F238E27FC236}">
                <a16:creationId xmlns:a16="http://schemas.microsoft.com/office/drawing/2014/main" id="{B05FB3F8-6470-436E-BC80-82FB59EB0750}"/>
              </a:ext>
            </a:extLst>
          </p:cNvPr>
          <p:cNvSpPr/>
          <p:nvPr/>
        </p:nvSpPr>
        <p:spPr>
          <a:xfrm>
            <a:off x="4400732" y="402371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8" name="Прямоугольник 147">
            <a:extLst>
              <a:ext uri="{FF2B5EF4-FFF2-40B4-BE49-F238E27FC236}">
                <a16:creationId xmlns:a16="http://schemas.microsoft.com/office/drawing/2014/main" id="{6725F6D1-57C0-49F7-A051-2048D59DB2AF}"/>
              </a:ext>
            </a:extLst>
          </p:cNvPr>
          <p:cNvSpPr/>
          <p:nvPr/>
        </p:nvSpPr>
        <p:spPr>
          <a:xfrm>
            <a:off x="5230214" y="344474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Овал 148">
            <a:extLst>
              <a:ext uri="{FF2B5EF4-FFF2-40B4-BE49-F238E27FC236}">
                <a16:creationId xmlns:a16="http://schemas.microsoft.com/office/drawing/2014/main" id="{0E784771-87DE-48DA-9B19-A82B69303C25}"/>
              </a:ext>
            </a:extLst>
          </p:cNvPr>
          <p:cNvSpPr/>
          <p:nvPr/>
        </p:nvSpPr>
        <p:spPr>
          <a:xfrm>
            <a:off x="5407604" y="9309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0" name="Овал 149">
            <a:extLst>
              <a:ext uri="{FF2B5EF4-FFF2-40B4-BE49-F238E27FC236}">
                <a16:creationId xmlns:a16="http://schemas.microsoft.com/office/drawing/2014/main" id="{3A50C2B8-AC45-4EA4-B80A-0F457CCD672B}"/>
              </a:ext>
            </a:extLst>
          </p:cNvPr>
          <p:cNvSpPr/>
          <p:nvPr/>
        </p:nvSpPr>
        <p:spPr>
          <a:xfrm>
            <a:off x="5407603" y="135066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Овал 150">
            <a:extLst>
              <a:ext uri="{FF2B5EF4-FFF2-40B4-BE49-F238E27FC236}">
                <a16:creationId xmlns:a16="http://schemas.microsoft.com/office/drawing/2014/main" id="{26FC32AE-7A0A-4EBB-B6DB-306284BB8F81}"/>
              </a:ext>
            </a:extLst>
          </p:cNvPr>
          <p:cNvSpPr/>
          <p:nvPr/>
        </p:nvSpPr>
        <p:spPr>
          <a:xfrm>
            <a:off x="5402603" y="175161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Овал 151">
            <a:extLst>
              <a:ext uri="{FF2B5EF4-FFF2-40B4-BE49-F238E27FC236}">
                <a16:creationId xmlns:a16="http://schemas.microsoft.com/office/drawing/2014/main" id="{F16FF15F-5537-4034-8A6F-632F6254BBE0}"/>
              </a:ext>
            </a:extLst>
          </p:cNvPr>
          <p:cNvSpPr/>
          <p:nvPr/>
        </p:nvSpPr>
        <p:spPr>
          <a:xfrm>
            <a:off x="5380113" y="216203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Овал 152">
            <a:extLst>
              <a:ext uri="{FF2B5EF4-FFF2-40B4-BE49-F238E27FC236}">
                <a16:creationId xmlns:a16="http://schemas.microsoft.com/office/drawing/2014/main" id="{2054DCF6-C5B2-46CA-85D1-47885A91E19A}"/>
              </a:ext>
            </a:extLst>
          </p:cNvPr>
          <p:cNvSpPr/>
          <p:nvPr/>
        </p:nvSpPr>
        <p:spPr>
          <a:xfrm>
            <a:off x="5380112" y="254987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Овал 153">
            <a:extLst>
              <a:ext uri="{FF2B5EF4-FFF2-40B4-BE49-F238E27FC236}">
                <a16:creationId xmlns:a16="http://schemas.microsoft.com/office/drawing/2014/main" id="{F3C7EF23-999B-4D46-A846-7A3751382C0B}"/>
              </a:ext>
            </a:extLst>
          </p:cNvPr>
          <p:cNvSpPr/>
          <p:nvPr/>
        </p:nvSpPr>
        <p:spPr>
          <a:xfrm>
            <a:off x="5372613" y="298457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Овал 154">
            <a:extLst>
              <a:ext uri="{FF2B5EF4-FFF2-40B4-BE49-F238E27FC236}">
                <a16:creationId xmlns:a16="http://schemas.microsoft.com/office/drawing/2014/main" id="{BC8F3902-EF72-4C5A-B0CD-C516BA8B414C}"/>
              </a:ext>
            </a:extLst>
          </p:cNvPr>
          <p:cNvSpPr/>
          <p:nvPr/>
        </p:nvSpPr>
        <p:spPr>
          <a:xfrm>
            <a:off x="5377600" y="333684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Овал 155">
            <a:extLst>
              <a:ext uri="{FF2B5EF4-FFF2-40B4-BE49-F238E27FC236}">
                <a16:creationId xmlns:a16="http://schemas.microsoft.com/office/drawing/2014/main" id="{1DC8E135-8CB2-4215-8952-F40452D82160}"/>
              </a:ext>
            </a:extLst>
          </p:cNvPr>
          <p:cNvSpPr/>
          <p:nvPr/>
        </p:nvSpPr>
        <p:spPr>
          <a:xfrm>
            <a:off x="5395104" y="367911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7" name="Овал 156">
            <a:extLst>
              <a:ext uri="{FF2B5EF4-FFF2-40B4-BE49-F238E27FC236}">
                <a16:creationId xmlns:a16="http://schemas.microsoft.com/office/drawing/2014/main" id="{A77F4C20-0A6E-4429-85B5-3E29BED1E340}"/>
              </a:ext>
            </a:extLst>
          </p:cNvPr>
          <p:cNvSpPr/>
          <p:nvPr/>
        </p:nvSpPr>
        <p:spPr>
          <a:xfrm>
            <a:off x="5395103" y="403138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8" name="Овал 157">
            <a:extLst>
              <a:ext uri="{FF2B5EF4-FFF2-40B4-BE49-F238E27FC236}">
                <a16:creationId xmlns:a16="http://schemas.microsoft.com/office/drawing/2014/main" id="{EDD7178F-5D7C-44A9-9EC3-5574949CB136}"/>
              </a:ext>
            </a:extLst>
          </p:cNvPr>
          <p:cNvSpPr/>
          <p:nvPr/>
        </p:nvSpPr>
        <p:spPr>
          <a:xfrm>
            <a:off x="5407605" y="56117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9" name="Овал 158">
            <a:extLst>
              <a:ext uri="{FF2B5EF4-FFF2-40B4-BE49-F238E27FC236}">
                <a16:creationId xmlns:a16="http://schemas.microsoft.com/office/drawing/2014/main" id="{72BDE216-DC04-4394-9A57-8710E272DD62}"/>
              </a:ext>
            </a:extLst>
          </p:cNvPr>
          <p:cNvSpPr/>
          <p:nvPr/>
        </p:nvSpPr>
        <p:spPr>
          <a:xfrm>
            <a:off x="5415103" y="9449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0" name="Овал 159">
            <a:extLst>
              <a:ext uri="{FF2B5EF4-FFF2-40B4-BE49-F238E27FC236}">
                <a16:creationId xmlns:a16="http://schemas.microsoft.com/office/drawing/2014/main" id="{D60B57DB-5A84-4085-A4BC-26B9BF6F99DB}"/>
              </a:ext>
            </a:extLst>
          </p:cNvPr>
          <p:cNvSpPr/>
          <p:nvPr/>
        </p:nvSpPr>
        <p:spPr>
          <a:xfrm>
            <a:off x="5415102" y="136475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1" name="Овал 160">
            <a:extLst>
              <a:ext uri="{FF2B5EF4-FFF2-40B4-BE49-F238E27FC236}">
                <a16:creationId xmlns:a16="http://schemas.microsoft.com/office/drawing/2014/main" id="{D3EA11DB-C408-4977-8F19-90B0582FD73A}"/>
              </a:ext>
            </a:extLst>
          </p:cNvPr>
          <p:cNvSpPr/>
          <p:nvPr/>
        </p:nvSpPr>
        <p:spPr>
          <a:xfrm>
            <a:off x="5410102" y="176570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2" name="Овал 161">
            <a:extLst>
              <a:ext uri="{FF2B5EF4-FFF2-40B4-BE49-F238E27FC236}">
                <a16:creationId xmlns:a16="http://schemas.microsoft.com/office/drawing/2014/main" id="{0CDE474A-EC2F-410E-A076-F75F53DB6D09}"/>
              </a:ext>
            </a:extLst>
          </p:cNvPr>
          <p:cNvSpPr/>
          <p:nvPr/>
        </p:nvSpPr>
        <p:spPr>
          <a:xfrm>
            <a:off x="5387612" y="217612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" name="Овал 162">
            <a:extLst>
              <a:ext uri="{FF2B5EF4-FFF2-40B4-BE49-F238E27FC236}">
                <a16:creationId xmlns:a16="http://schemas.microsoft.com/office/drawing/2014/main" id="{032119E6-9E18-4E58-AEBE-5108EC6E8296}"/>
              </a:ext>
            </a:extLst>
          </p:cNvPr>
          <p:cNvSpPr/>
          <p:nvPr/>
        </p:nvSpPr>
        <p:spPr>
          <a:xfrm>
            <a:off x="5387611" y="256395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" name="Овал 163">
            <a:extLst>
              <a:ext uri="{FF2B5EF4-FFF2-40B4-BE49-F238E27FC236}">
                <a16:creationId xmlns:a16="http://schemas.microsoft.com/office/drawing/2014/main" id="{55C7F33A-E041-4512-9F6C-3673EF657230}"/>
              </a:ext>
            </a:extLst>
          </p:cNvPr>
          <p:cNvSpPr/>
          <p:nvPr/>
        </p:nvSpPr>
        <p:spPr>
          <a:xfrm>
            <a:off x="5380112" y="299866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5" name="Овал 164">
            <a:extLst>
              <a:ext uri="{FF2B5EF4-FFF2-40B4-BE49-F238E27FC236}">
                <a16:creationId xmlns:a16="http://schemas.microsoft.com/office/drawing/2014/main" id="{61FAEEC8-8720-43C4-868A-C2C5E653ED53}"/>
              </a:ext>
            </a:extLst>
          </p:cNvPr>
          <p:cNvSpPr/>
          <p:nvPr/>
        </p:nvSpPr>
        <p:spPr>
          <a:xfrm>
            <a:off x="5385099" y="33509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6" name="Овал 165">
            <a:extLst>
              <a:ext uri="{FF2B5EF4-FFF2-40B4-BE49-F238E27FC236}">
                <a16:creationId xmlns:a16="http://schemas.microsoft.com/office/drawing/2014/main" id="{01359AD6-5480-47D4-B8AD-16AB3B39216A}"/>
              </a:ext>
            </a:extLst>
          </p:cNvPr>
          <p:cNvSpPr/>
          <p:nvPr/>
        </p:nvSpPr>
        <p:spPr>
          <a:xfrm>
            <a:off x="5402603" y="369320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Овал 166">
            <a:extLst>
              <a:ext uri="{FF2B5EF4-FFF2-40B4-BE49-F238E27FC236}">
                <a16:creationId xmlns:a16="http://schemas.microsoft.com/office/drawing/2014/main" id="{C4637DFC-B9A3-41B4-AD6D-A422E54DDB61}"/>
              </a:ext>
            </a:extLst>
          </p:cNvPr>
          <p:cNvSpPr/>
          <p:nvPr/>
        </p:nvSpPr>
        <p:spPr>
          <a:xfrm>
            <a:off x="5402602" y="404547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8" name="Прямоугольник 187">
            <a:extLst>
              <a:ext uri="{FF2B5EF4-FFF2-40B4-BE49-F238E27FC236}">
                <a16:creationId xmlns:a16="http://schemas.microsoft.com/office/drawing/2014/main" id="{EB1B3C0A-DF98-4D15-83DC-71BBD273C877}"/>
              </a:ext>
            </a:extLst>
          </p:cNvPr>
          <p:cNvSpPr/>
          <p:nvPr/>
        </p:nvSpPr>
        <p:spPr>
          <a:xfrm>
            <a:off x="5834810" y="345140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9" name="Овал 188">
            <a:extLst>
              <a:ext uri="{FF2B5EF4-FFF2-40B4-BE49-F238E27FC236}">
                <a16:creationId xmlns:a16="http://schemas.microsoft.com/office/drawing/2014/main" id="{139684B6-47F0-49E0-A618-57024EF0EBE1}"/>
              </a:ext>
            </a:extLst>
          </p:cNvPr>
          <p:cNvSpPr/>
          <p:nvPr/>
        </p:nvSpPr>
        <p:spPr>
          <a:xfrm>
            <a:off x="6012200" y="93157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0" name="Овал 189">
            <a:extLst>
              <a:ext uri="{FF2B5EF4-FFF2-40B4-BE49-F238E27FC236}">
                <a16:creationId xmlns:a16="http://schemas.microsoft.com/office/drawing/2014/main" id="{B65A297F-12E1-4BB2-8725-30D8415DFCD3}"/>
              </a:ext>
            </a:extLst>
          </p:cNvPr>
          <p:cNvSpPr/>
          <p:nvPr/>
        </p:nvSpPr>
        <p:spPr>
          <a:xfrm>
            <a:off x="6012199" y="135133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1" name="Овал 190">
            <a:extLst>
              <a:ext uri="{FF2B5EF4-FFF2-40B4-BE49-F238E27FC236}">
                <a16:creationId xmlns:a16="http://schemas.microsoft.com/office/drawing/2014/main" id="{05D7D773-359A-424C-A0B5-44E849E53E88}"/>
              </a:ext>
            </a:extLst>
          </p:cNvPr>
          <p:cNvSpPr/>
          <p:nvPr/>
        </p:nvSpPr>
        <p:spPr>
          <a:xfrm>
            <a:off x="6007199" y="175227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2" name="Овал 191">
            <a:extLst>
              <a:ext uri="{FF2B5EF4-FFF2-40B4-BE49-F238E27FC236}">
                <a16:creationId xmlns:a16="http://schemas.microsoft.com/office/drawing/2014/main" id="{1FE77D7F-3600-4B67-B176-ACAE95846E11}"/>
              </a:ext>
            </a:extLst>
          </p:cNvPr>
          <p:cNvSpPr/>
          <p:nvPr/>
        </p:nvSpPr>
        <p:spPr>
          <a:xfrm>
            <a:off x="5984709" y="216270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3" name="Овал 192">
            <a:extLst>
              <a:ext uri="{FF2B5EF4-FFF2-40B4-BE49-F238E27FC236}">
                <a16:creationId xmlns:a16="http://schemas.microsoft.com/office/drawing/2014/main" id="{3DB83471-5E12-4763-9378-AE985A9DC569}"/>
              </a:ext>
            </a:extLst>
          </p:cNvPr>
          <p:cNvSpPr/>
          <p:nvPr/>
        </p:nvSpPr>
        <p:spPr>
          <a:xfrm>
            <a:off x="5984708" y="255053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" name="Овал 193">
            <a:extLst>
              <a:ext uri="{FF2B5EF4-FFF2-40B4-BE49-F238E27FC236}">
                <a16:creationId xmlns:a16="http://schemas.microsoft.com/office/drawing/2014/main" id="{A96E6101-5F20-43AF-977F-828904370D5E}"/>
              </a:ext>
            </a:extLst>
          </p:cNvPr>
          <p:cNvSpPr/>
          <p:nvPr/>
        </p:nvSpPr>
        <p:spPr>
          <a:xfrm>
            <a:off x="5977209" y="298524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5" name="Овал 194">
            <a:extLst>
              <a:ext uri="{FF2B5EF4-FFF2-40B4-BE49-F238E27FC236}">
                <a16:creationId xmlns:a16="http://schemas.microsoft.com/office/drawing/2014/main" id="{63EE4F81-99C1-44DA-9373-336518675C55}"/>
              </a:ext>
            </a:extLst>
          </p:cNvPr>
          <p:cNvSpPr/>
          <p:nvPr/>
        </p:nvSpPr>
        <p:spPr>
          <a:xfrm>
            <a:off x="5982196" y="333751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6" name="Овал 195">
            <a:extLst>
              <a:ext uri="{FF2B5EF4-FFF2-40B4-BE49-F238E27FC236}">
                <a16:creationId xmlns:a16="http://schemas.microsoft.com/office/drawing/2014/main" id="{EDC57877-3872-4872-A478-C333D3C480C9}"/>
              </a:ext>
            </a:extLst>
          </p:cNvPr>
          <p:cNvSpPr/>
          <p:nvPr/>
        </p:nvSpPr>
        <p:spPr>
          <a:xfrm>
            <a:off x="5999700" y="367978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7" name="Овал 196">
            <a:extLst>
              <a:ext uri="{FF2B5EF4-FFF2-40B4-BE49-F238E27FC236}">
                <a16:creationId xmlns:a16="http://schemas.microsoft.com/office/drawing/2014/main" id="{86C2D334-F2E7-4F81-B602-4167D5A902C9}"/>
              </a:ext>
            </a:extLst>
          </p:cNvPr>
          <p:cNvSpPr/>
          <p:nvPr/>
        </p:nvSpPr>
        <p:spPr>
          <a:xfrm>
            <a:off x="5999699" y="403205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8" name="Овал 197">
            <a:extLst>
              <a:ext uri="{FF2B5EF4-FFF2-40B4-BE49-F238E27FC236}">
                <a16:creationId xmlns:a16="http://schemas.microsoft.com/office/drawing/2014/main" id="{2FF2BBC7-D82B-4F4F-B382-62324CE5779A}"/>
              </a:ext>
            </a:extLst>
          </p:cNvPr>
          <p:cNvSpPr/>
          <p:nvPr/>
        </p:nvSpPr>
        <p:spPr>
          <a:xfrm>
            <a:off x="6012201" y="56183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9" name="Овал 198">
            <a:extLst>
              <a:ext uri="{FF2B5EF4-FFF2-40B4-BE49-F238E27FC236}">
                <a16:creationId xmlns:a16="http://schemas.microsoft.com/office/drawing/2014/main" id="{65116451-6487-4999-8C37-8870916769A4}"/>
              </a:ext>
            </a:extLst>
          </p:cNvPr>
          <p:cNvSpPr/>
          <p:nvPr/>
        </p:nvSpPr>
        <p:spPr>
          <a:xfrm>
            <a:off x="6019699" y="94566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0" name="Овал 199">
            <a:extLst>
              <a:ext uri="{FF2B5EF4-FFF2-40B4-BE49-F238E27FC236}">
                <a16:creationId xmlns:a16="http://schemas.microsoft.com/office/drawing/2014/main" id="{4F61F853-0EAC-4BC2-B622-DAABF30308CC}"/>
              </a:ext>
            </a:extLst>
          </p:cNvPr>
          <p:cNvSpPr/>
          <p:nvPr/>
        </p:nvSpPr>
        <p:spPr>
          <a:xfrm>
            <a:off x="6019698" y="136542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1" name="Овал 200">
            <a:extLst>
              <a:ext uri="{FF2B5EF4-FFF2-40B4-BE49-F238E27FC236}">
                <a16:creationId xmlns:a16="http://schemas.microsoft.com/office/drawing/2014/main" id="{BED6FF53-36F1-438C-80AD-1D34C72C0672}"/>
              </a:ext>
            </a:extLst>
          </p:cNvPr>
          <p:cNvSpPr/>
          <p:nvPr/>
        </p:nvSpPr>
        <p:spPr>
          <a:xfrm>
            <a:off x="6014698" y="176636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" name="Овал 201">
            <a:extLst>
              <a:ext uri="{FF2B5EF4-FFF2-40B4-BE49-F238E27FC236}">
                <a16:creationId xmlns:a16="http://schemas.microsoft.com/office/drawing/2014/main" id="{1A15D4C1-DB51-4115-961F-065DF12D648D}"/>
              </a:ext>
            </a:extLst>
          </p:cNvPr>
          <p:cNvSpPr/>
          <p:nvPr/>
        </p:nvSpPr>
        <p:spPr>
          <a:xfrm>
            <a:off x="5992208" y="217679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3" name="Овал 202">
            <a:extLst>
              <a:ext uri="{FF2B5EF4-FFF2-40B4-BE49-F238E27FC236}">
                <a16:creationId xmlns:a16="http://schemas.microsoft.com/office/drawing/2014/main" id="{328452C5-43E1-434B-8510-57023DA2981A}"/>
              </a:ext>
            </a:extLst>
          </p:cNvPr>
          <p:cNvSpPr/>
          <p:nvPr/>
        </p:nvSpPr>
        <p:spPr>
          <a:xfrm>
            <a:off x="5992207" y="256462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" name="Овал 203">
            <a:extLst>
              <a:ext uri="{FF2B5EF4-FFF2-40B4-BE49-F238E27FC236}">
                <a16:creationId xmlns:a16="http://schemas.microsoft.com/office/drawing/2014/main" id="{BA11EDC5-F74F-4B72-BCC3-620905D628A2}"/>
              </a:ext>
            </a:extLst>
          </p:cNvPr>
          <p:cNvSpPr/>
          <p:nvPr/>
        </p:nvSpPr>
        <p:spPr>
          <a:xfrm>
            <a:off x="5984708" y="29993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" name="Овал 204">
            <a:extLst>
              <a:ext uri="{FF2B5EF4-FFF2-40B4-BE49-F238E27FC236}">
                <a16:creationId xmlns:a16="http://schemas.microsoft.com/office/drawing/2014/main" id="{4F761911-1D84-4417-8B44-FD64842871B1}"/>
              </a:ext>
            </a:extLst>
          </p:cNvPr>
          <p:cNvSpPr/>
          <p:nvPr/>
        </p:nvSpPr>
        <p:spPr>
          <a:xfrm>
            <a:off x="5989695" y="335160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" name="Овал 205">
            <a:extLst>
              <a:ext uri="{FF2B5EF4-FFF2-40B4-BE49-F238E27FC236}">
                <a16:creationId xmlns:a16="http://schemas.microsoft.com/office/drawing/2014/main" id="{5B2C94AF-3261-494C-93C9-AD7013345977}"/>
              </a:ext>
            </a:extLst>
          </p:cNvPr>
          <p:cNvSpPr/>
          <p:nvPr/>
        </p:nvSpPr>
        <p:spPr>
          <a:xfrm>
            <a:off x="6007199" y="369387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" name="Овал 206">
            <a:extLst>
              <a:ext uri="{FF2B5EF4-FFF2-40B4-BE49-F238E27FC236}">
                <a16:creationId xmlns:a16="http://schemas.microsoft.com/office/drawing/2014/main" id="{4D706F39-F37E-481B-9ABE-3009655CE471}"/>
              </a:ext>
            </a:extLst>
          </p:cNvPr>
          <p:cNvSpPr/>
          <p:nvPr/>
        </p:nvSpPr>
        <p:spPr>
          <a:xfrm>
            <a:off x="6007198" y="404614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8" name="Прямоугольник 207">
            <a:extLst>
              <a:ext uri="{FF2B5EF4-FFF2-40B4-BE49-F238E27FC236}">
                <a16:creationId xmlns:a16="http://schemas.microsoft.com/office/drawing/2014/main" id="{47F4D761-9933-45A4-A0A1-08164526A8A2}"/>
              </a:ext>
            </a:extLst>
          </p:cNvPr>
          <p:cNvSpPr/>
          <p:nvPr/>
        </p:nvSpPr>
        <p:spPr>
          <a:xfrm>
            <a:off x="6388175" y="334510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9" name="Овал 208">
            <a:extLst>
              <a:ext uri="{FF2B5EF4-FFF2-40B4-BE49-F238E27FC236}">
                <a16:creationId xmlns:a16="http://schemas.microsoft.com/office/drawing/2014/main" id="{EE3C8FD3-75E3-417A-943B-48B70C4814EF}"/>
              </a:ext>
            </a:extLst>
          </p:cNvPr>
          <p:cNvSpPr/>
          <p:nvPr/>
        </p:nvSpPr>
        <p:spPr>
          <a:xfrm>
            <a:off x="6565565" y="9209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0" name="Овал 209">
            <a:extLst>
              <a:ext uri="{FF2B5EF4-FFF2-40B4-BE49-F238E27FC236}">
                <a16:creationId xmlns:a16="http://schemas.microsoft.com/office/drawing/2014/main" id="{F8572054-4CC3-424B-BD3E-C2EFD48AFA91}"/>
              </a:ext>
            </a:extLst>
          </p:cNvPr>
          <p:cNvSpPr/>
          <p:nvPr/>
        </p:nvSpPr>
        <p:spPr>
          <a:xfrm>
            <a:off x="6565564" y="134070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1" name="Овал 210">
            <a:extLst>
              <a:ext uri="{FF2B5EF4-FFF2-40B4-BE49-F238E27FC236}">
                <a16:creationId xmlns:a16="http://schemas.microsoft.com/office/drawing/2014/main" id="{D19A7BCD-D5B7-4941-B3D4-16A5E36F94EB}"/>
              </a:ext>
            </a:extLst>
          </p:cNvPr>
          <p:cNvSpPr/>
          <p:nvPr/>
        </p:nvSpPr>
        <p:spPr>
          <a:xfrm>
            <a:off x="6560564" y="174164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2" name="Овал 211">
            <a:extLst>
              <a:ext uri="{FF2B5EF4-FFF2-40B4-BE49-F238E27FC236}">
                <a16:creationId xmlns:a16="http://schemas.microsoft.com/office/drawing/2014/main" id="{4A7DB593-EB09-42AE-99E3-D0D200D70C01}"/>
              </a:ext>
            </a:extLst>
          </p:cNvPr>
          <p:cNvSpPr/>
          <p:nvPr/>
        </p:nvSpPr>
        <p:spPr>
          <a:xfrm>
            <a:off x="6538074" y="21520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3" name="Овал 212">
            <a:extLst>
              <a:ext uri="{FF2B5EF4-FFF2-40B4-BE49-F238E27FC236}">
                <a16:creationId xmlns:a16="http://schemas.microsoft.com/office/drawing/2014/main" id="{89AF3920-6198-47E4-8C19-80D69E4A5675}"/>
              </a:ext>
            </a:extLst>
          </p:cNvPr>
          <p:cNvSpPr/>
          <p:nvPr/>
        </p:nvSpPr>
        <p:spPr>
          <a:xfrm>
            <a:off x="6538073" y="253990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4" name="Овал 213">
            <a:extLst>
              <a:ext uri="{FF2B5EF4-FFF2-40B4-BE49-F238E27FC236}">
                <a16:creationId xmlns:a16="http://schemas.microsoft.com/office/drawing/2014/main" id="{D7328F01-3EF8-4430-9584-B1531CA40BB7}"/>
              </a:ext>
            </a:extLst>
          </p:cNvPr>
          <p:cNvSpPr/>
          <p:nvPr/>
        </p:nvSpPr>
        <p:spPr>
          <a:xfrm>
            <a:off x="6530574" y="297461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" name="Овал 214">
            <a:extLst>
              <a:ext uri="{FF2B5EF4-FFF2-40B4-BE49-F238E27FC236}">
                <a16:creationId xmlns:a16="http://schemas.microsoft.com/office/drawing/2014/main" id="{2BFEB7FE-7578-4616-895C-5515D16A68EB}"/>
              </a:ext>
            </a:extLst>
          </p:cNvPr>
          <p:cNvSpPr/>
          <p:nvPr/>
        </p:nvSpPr>
        <p:spPr>
          <a:xfrm>
            <a:off x="6535561" y="332688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" name="Овал 215">
            <a:extLst>
              <a:ext uri="{FF2B5EF4-FFF2-40B4-BE49-F238E27FC236}">
                <a16:creationId xmlns:a16="http://schemas.microsoft.com/office/drawing/2014/main" id="{D5F432C0-371C-4CF3-B84B-66F94243CDE0}"/>
              </a:ext>
            </a:extLst>
          </p:cNvPr>
          <p:cNvSpPr/>
          <p:nvPr/>
        </p:nvSpPr>
        <p:spPr>
          <a:xfrm>
            <a:off x="6553065" y="36691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7" name="Овал 216">
            <a:extLst>
              <a:ext uri="{FF2B5EF4-FFF2-40B4-BE49-F238E27FC236}">
                <a16:creationId xmlns:a16="http://schemas.microsoft.com/office/drawing/2014/main" id="{A5A84E07-173C-4C4C-8C94-BEB54FA83A39}"/>
              </a:ext>
            </a:extLst>
          </p:cNvPr>
          <p:cNvSpPr/>
          <p:nvPr/>
        </p:nvSpPr>
        <p:spPr>
          <a:xfrm>
            <a:off x="6553064" y="402142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8" name="Овал 217">
            <a:extLst>
              <a:ext uri="{FF2B5EF4-FFF2-40B4-BE49-F238E27FC236}">
                <a16:creationId xmlns:a16="http://schemas.microsoft.com/office/drawing/2014/main" id="{9798E667-FF0B-4A92-B397-E9CEDDF25E09}"/>
              </a:ext>
            </a:extLst>
          </p:cNvPr>
          <p:cNvSpPr/>
          <p:nvPr/>
        </p:nvSpPr>
        <p:spPr>
          <a:xfrm>
            <a:off x="6565566" y="55120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9" name="Овал 218">
            <a:extLst>
              <a:ext uri="{FF2B5EF4-FFF2-40B4-BE49-F238E27FC236}">
                <a16:creationId xmlns:a16="http://schemas.microsoft.com/office/drawing/2014/main" id="{526A98CB-11D6-45DF-8311-6FA07094E4BC}"/>
              </a:ext>
            </a:extLst>
          </p:cNvPr>
          <p:cNvSpPr/>
          <p:nvPr/>
        </p:nvSpPr>
        <p:spPr>
          <a:xfrm>
            <a:off x="6573064" y="93503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0" name="Овал 219">
            <a:extLst>
              <a:ext uri="{FF2B5EF4-FFF2-40B4-BE49-F238E27FC236}">
                <a16:creationId xmlns:a16="http://schemas.microsoft.com/office/drawing/2014/main" id="{1D1A9E40-5744-4F16-826F-EAAFBFD1B162}"/>
              </a:ext>
            </a:extLst>
          </p:cNvPr>
          <p:cNvSpPr/>
          <p:nvPr/>
        </p:nvSpPr>
        <p:spPr>
          <a:xfrm>
            <a:off x="6573063" y="135479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" name="Овал 220">
            <a:extLst>
              <a:ext uri="{FF2B5EF4-FFF2-40B4-BE49-F238E27FC236}">
                <a16:creationId xmlns:a16="http://schemas.microsoft.com/office/drawing/2014/main" id="{6FD9480A-D14E-42D2-9DC9-A597B00BE3EE}"/>
              </a:ext>
            </a:extLst>
          </p:cNvPr>
          <p:cNvSpPr/>
          <p:nvPr/>
        </p:nvSpPr>
        <p:spPr>
          <a:xfrm>
            <a:off x="6568063" y="175573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" name="Овал 221">
            <a:extLst>
              <a:ext uri="{FF2B5EF4-FFF2-40B4-BE49-F238E27FC236}">
                <a16:creationId xmlns:a16="http://schemas.microsoft.com/office/drawing/2014/main" id="{FB9C15DE-A800-4EE7-A9CC-CC57D577D3FE}"/>
              </a:ext>
            </a:extLst>
          </p:cNvPr>
          <p:cNvSpPr/>
          <p:nvPr/>
        </p:nvSpPr>
        <p:spPr>
          <a:xfrm>
            <a:off x="6545573" y="216616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" name="Овал 222">
            <a:extLst>
              <a:ext uri="{FF2B5EF4-FFF2-40B4-BE49-F238E27FC236}">
                <a16:creationId xmlns:a16="http://schemas.microsoft.com/office/drawing/2014/main" id="{56E92087-B5C3-4F83-89F3-1C635626540F}"/>
              </a:ext>
            </a:extLst>
          </p:cNvPr>
          <p:cNvSpPr/>
          <p:nvPr/>
        </p:nvSpPr>
        <p:spPr>
          <a:xfrm>
            <a:off x="6545572" y="255399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4" name="Овал 223">
            <a:extLst>
              <a:ext uri="{FF2B5EF4-FFF2-40B4-BE49-F238E27FC236}">
                <a16:creationId xmlns:a16="http://schemas.microsoft.com/office/drawing/2014/main" id="{6AB260BA-B305-4108-B5D8-7893F31A9170}"/>
              </a:ext>
            </a:extLst>
          </p:cNvPr>
          <p:cNvSpPr/>
          <p:nvPr/>
        </p:nvSpPr>
        <p:spPr>
          <a:xfrm>
            <a:off x="6538073" y="298870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" name="Овал 224">
            <a:extLst>
              <a:ext uri="{FF2B5EF4-FFF2-40B4-BE49-F238E27FC236}">
                <a16:creationId xmlns:a16="http://schemas.microsoft.com/office/drawing/2014/main" id="{DDED0ECA-8A56-4EAC-B38B-BB28D9B55862}"/>
              </a:ext>
            </a:extLst>
          </p:cNvPr>
          <p:cNvSpPr/>
          <p:nvPr/>
        </p:nvSpPr>
        <p:spPr>
          <a:xfrm>
            <a:off x="6543060" y="334097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6" name="Овал 225">
            <a:extLst>
              <a:ext uri="{FF2B5EF4-FFF2-40B4-BE49-F238E27FC236}">
                <a16:creationId xmlns:a16="http://schemas.microsoft.com/office/drawing/2014/main" id="{728E04AA-E3FB-43B7-905E-EB8B28366CBF}"/>
              </a:ext>
            </a:extLst>
          </p:cNvPr>
          <p:cNvSpPr/>
          <p:nvPr/>
        </p:nvSpPr>
        <p:spPr>
          <a:xfrm>
            <a:off x="6560564" y="36832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7" name="Овал 226">
            <a:extLst>
              <a:ext uri="{FF2B5EF4-FFF2-40B4-BE49-F238E27FC236}">
                <a16:creationId xmlns:a16="http://schemas.microsoft.com/office/drawing/2014/main" id="{85194666-5FE8-423D-BD5F-F424E8B0169E}"/>
              </a:ext>
            </a:extLst>
          </p:cNvPr>
          <p:cNvSpPr/>
          <p:nvPr/>
        </p:nvSpPr>
        <p:spPr>
          <a:xfrm>
            <a:off x="6560563" y="403551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8" name="Прямоугольник 247">
            <a:extLst>
              <a:ext uri="{FF2B5EF4-FFF2-40B4-BE49-F238E27FC236}">
                <a16:creationId xmlns:a16="http://schemas.microsoft.com/office/drawing/2014/main" id="{483AD44B-488A-4C44-AB3F-BB0D2B3C1C34}"/>
              </a:ext>
            </a:extLst>
          </p:cNvPr>
          <p:cNvSpPr/>
          <p:nvPr/>
        </p:nvSpPr>
        <p:spPr>
          <a:xfrm>
            <a:off x="6896559" y="345140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9" name="Овал 248">
            <a:extLst>
              <a:ext uri="{FF2B5EF4-FFF2-40B4-BE49-F238E27FC236}">
                <a16:creationId xmlns:a16="http://schemas.microsoft.com/office/drawing/2014/main" id="{B9D7BF2A-4F9C-4A63-89AF-17DDDCF60544}"/>
              </a:ext>
            </a:extLst>
          </p:cNvPr>
          <p:cNvSpPr/>
          <p:nvPr/>
        </p:nvSpPr>
        <p:spPr>
          <a:xfrm>
            <a:off x="7073949" y="93157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0" name="Овал 249">
            <a:extLst>
              <a:ext uri="{FF2B5EF4-FFF2-40B4-BE49-F238E27FC236}">
                <a16:creationId xmlns:a16="http://schemas.microsoft.com/office/drawing/2014/main" id="{835E5B5A-285C-4471-99B6-9378A78A31A5}"/>
              </a:ext>
            </a:extLst>
          </p:cNvPr>
          <p:cNvSpPr/>
          <p:nvPr/>
        </p:nvSpPr>
        <p:spPr>
          <a:xfrm>
            <a:off x="7073948" y="135133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1" name="Овал 250">
            <a:extLst>
              <a:ext uri="{FF2B5EF4-FFF2-40B4-BE49-F238E27FC236}">
                <a16:creationId xmlns:a16="http://schemas.microsoft.com/office/drawing/2014/main" id="{AC568EEC-4428-41E5-B734-4A6EABFEF858}"/>
              </a:ext>
            </a:extLst>
          </p:cNvPr>
          <p:cNvSpPr/>
          <p:nvPr/>
        </p:nvSpPr>
        <p:spPr>
          <a:xfrm>
            <a:off x="7068948" y="175227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2" name="Овал 251">
            <a:extLst>
              <a:ext uri="{FF2B5EF4-FFF2-40B4-BE49-F238E27FC236}">
                <a16:creationId xmlns:a16="http://schemas.microsoft.com/office/drawing/2014/main" id="{10F67AEE-3B57-4E9E-9DF8-931C7A845703}"/>
              </a:ext>
            </a:extLst>
          </p:cNvPr>
          <p:cNvSpPr/>
          <p:nvPr/>
        </p:nvSpPr>
        <p:spPr>
          <a:xfrm>
            <a:off x="7046458" y="216270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3" name="Овал 252">
            <a:extLst>
              <a:ext uri="{FF2B5EF4-FFF2-40B4-BE49-F238E27FC236}">
                <a16:creationId xmlns:a16="http://schemas.microsoft.com/office/drawing/2014/main" id="{F1179346-B3B9-4861-94F6-1C0F833AE58E}"/>
              </a:ext>
            </a:extLst>
          </p:cNvPr>
          <p:cNvSpPr/>
          <p:nvPr/>
        </p:nvSpPr>
        <p:spPr>
          <a:xfrm>
            <a:off x="7046457" y="255053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4" name="Овал 253">
            <a:extLst>
              <a:ext uri="{FF2B5EF4-FFF2-40B4-BE49-F238E27FC236}">
                <a16:creationId xmlns:a16="http://schemas.microsoft.com/office/drawing/2014/main" id="{98756750-3B9C-4CB9-8B3D-48B1B570688B}"/>
              </a:ext>
            </a:extLst>
          </p:cNvPr>
          <p:cNvSpPr/>
          <p:nvPr/>
        </p:nvSpPr>
        <p:spPr>
          <a:xfrm>
            <a:off x="7038958" y="298524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5" name="Овал 254">
            <a:extLst>
              <a:ext uri="{FF2B5EF4-FFF2-40B4-BE49-F238E27FC236}">
                <a16:creationId xmlns:a16="http://schemas.microsoft.com/office/drawing/2014/main" id="{CDEE43CF-FB52-4B4C-93E1-D38EE5A94AE5}"/>
              </a:ext>
            </a:extLst>
          </p:cNvPr>
          <p:cNvSpPr/>
          <p:nvPr/>
        </p:nvSpPr>
        <p:spPr>
          <a:xfrm>
            <a:off x="7043945" y="333751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" name="Овал 255">
            <a:extLst>
              <a:ext uri="{FF2B5EF4-FFF2-40B4-BE49-F238E27FC236}">
                <a16:creationId xmlns:a16="http://schemas.microsoft.com/office/drawing/2014/main" id="{D4D49812-2474-4431-A2E6-E34FB8E37E1D}"/>
              </a:ext>
            </a:extLst>
          </p:cNvPr>
          <p:cNvSpPr/>
          <p:nvPr/>
        </p:nvSpPr>
        <p:spPr>
          <a:xfrm>
            <a:off x="7061449" y="367978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7" name="Овал 256">
            <a:extLst>
              <a:ext uri="{FF2B5EF4-FFF2-40B4-BE49-F238E27FC236}">
                <a16:creationId xmlns:a16="http://schemas.microsoft.com/office/drawing/2014/main" id="{1190F9E4-F62E-4467-B2BD-D7BD2BC3E6CF}"/>
              </a:ext>
            </a:extLst>
          </p:cNvPr>
          <p:cNvSpPr/>
          <p:nvPr/>
        </p:nvSpPr>
        <p:spPr>
          <a:xfrm>
            <a:off x="7061448" y="403205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8" name="Овал 257">
            <a:extLst>
              <a:ext uri="{FF2B5EF4-FFF2-40B4-BE49-F238E27FC236}">
                <a16:creationId xmlns:a16="http://schemas.microsoft.com/office/drawing/2014/main" id="{7CF011DF-94AE-4D5B-B28B-9D1AEFAB26D8}"/>
              </a:ext>
            </a:extLst>
          </p:cNvPr>
          <p:cNvSpPr/>
          <p:nvPr/>
        </p:nvSpPr>
        <p:spPr>
          <a:xfrm>
            <a:off x="7073950" y="56183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9" name="Овал 258">
            <a:extLst>
              <a:ext uri="{FF2B5EF4-FFF2-40B4-BE49-F238E27FC236}">
                <a16:creationId xmlns:a16="http://schemas.microsoft.com/office/drawing/2014/main" id="{E98FD15E-7FA5-42E7-8561-5B3A682399EA}"/>
              </a:ext>
            </a:extLst>
          </p:cNvPr>
          <p:cNvSpPr/>
          <p:nvPr/>
        </p:nvSpPr>
        <p:spPr>
          <a:xfrm>
            <a:off x="7081448" y="94566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0" name="Овал 259">
            <a:extLst>
              <a:ext uri="{FF2B5EF4-FFF2-40B4-BE49-F238E27FC236}">
                <a16:creationId xmlns:a16="http://schemas.microsoft.com/office/drawing/2014/main" id="{DFBF5152-1A5C-4E8E-9433-1320980FCC32}"/>
              </a:ext>
            </a:extLst>
          </p:cNvPr>
          <p:cNvSpPr/>
          <p:nvPr/>
        </p:nvSpPr>
        <p:spPr>
          <a:xfrm>
            <a:off x="7081447" y="136542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1" name="Овал 260">
            <a:extLst>
              <a:ext uri="{FF2B5EF4-FFF2-40B4-BE49-F238E27FC236}">
                <a16:creationId xmlns:a16="http://schemas.microsoft.com/office/drawing/2014/main" id="{F29B5DDC-06A1-4308-B565-CBF1CB6927C3}"/>
              </a:ext>
            </a:extLst>
          </p:cNvPr>
          <p:cNvSpPr/>
          <p:nvPr/>
        </p:nvSpPr>
        <p:spPr>
          <a:xfrm>
            <a:off x="7076447" y="176636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2" name="Овал 261">
            <a:extLst>
              <a:ext uri="{FF2B5EF4-FFF2-40B4-BE49-F238E27FC236}">
                <a16:creationId xmlns:a16="http://schemas.microsoft.com/office/drawing/2014/main" id="{854AF519-6893-4508-801A-36D7205068B7}"/>
              </a:ext>
            </a:extLst>
          </p:cNvPr>
          <p:cNvSpPr/>
          <p:nvPr/>
        </p:nvSpPr>
        <p:spPr>
          <a:xfrm>
            <a:off x="7053957" y="217679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3" name="Овал 262">
            <a:extLst>
              <a:ext uri="{FF2B5EF4-FFF2-40B4-BE49-F238E27FC236}">
                <a16:creationId xmlns:a16="http://schemas.microsoft.com/office/drawing/2014/main" id="{3B561528-8788-4887-8B8D-A2F3F9A3286D}"/>
              </a:ext>
            </a:extLst>
          </p:cNvPr>
          <p:cNvSpPr/>
          <p:nvPr/>
        </p:nvSpPr>
        <p:spPr>
          <a:xfrm>
            <a:off x="7053956" y="256462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4" name="Овал 263">
            <a:extLst>
              <a:ext uri="{FF2B5EF4-FFF2-40B4-BE49-F238E27FC236}">
                <a16:creationId xmlns:a16="http://schemas.microsoft.com/office/drawing/2014/main" id="{0231007A-95FF-409D-BD25-B5E17CD77FFD}"/>
              </a:ext>
            </a:extLst>
          </p:cNvPr>
          <p:cNvSpPr/>
          <p:nvPr/>
        </p:nvSpPr>
        <p:spPr>
          <a:xfrm>
            <a:off x="7046457" y="29993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5" name="Овал 264">
            <a:extLst>
              <a:ext uri="{FF2B5EF4-FFF2-40B4-BE49-F238E27FC236}">
                <a16:creationId xmlns:a16="http://schemas.microsoft.com/office/drawing/2014/main" id="{8DF4F1AE-A957-4F4B-96B0-7A83D7976FFA}"/>
              </a:ext>
            </a:extLst>
          </p:cNvPr>
          <p:cNvSpPr/>
          <p:nvPr/>
        </p:nvSpPr>
        <p:spPr>
          <a:xfrm>
            <a:off x="7051444" y="335160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6" name="Овал 265">
            <a:extLst>
              <a:ext uri="{FF2B5EF4-FFF2-40B4-BE49-F238E27FC236}">
                <a16:creationId xmlns:a16="http://schemas.microsoft.com/office/drawing/2014/main" id="{D0255D08-5908-4FEC-B765-FCFC112522E0}"/>
              </a:ext>
            </a:extLst>
          </p:cNvPr>
          <p:cNvSpPr/>
          <p:nvPr/>
        </p:nvSpPr>
        <p:spPr>
          <a:xfrm>
            <a:off x="7068948" y="369387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7" name="Овал 266">
            <a:extLst>
              <a:ext uri="{FF2B5EF4-FFF2-40B4-BE49-F238E27FC236}">
                <a16:creationId xmlns:a16="http://schemas.microsoft.com/office/drawing/2014/main" id="{2A1127A8-550E-477C-91A2-F7F5DFE7BDCC}"/>
              </a:ext>
            </a:extLst>
          </p:cNvPr>
          <p:cNvSpPr/>
          <p:nvPr/>
        </p:nvSpPr>
        <p:spPr>
          <a:xfrm>
            <a:off x="7068947" y="404614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8" name="Прямоугольник 267">
            <a:extLst>
              <a:ext uri="{FF2B5EF4-FFF2-40B4-BE49-F238E27FC236}">
                <a16:creationId xmlns:a16="http://schemas.microsoft.com/office/drawing/2014/main" id="{B86F8557-D1F4-40DD-AAF0-F0BC22E1FA31}"/>
              </a:ext>
            </a:extLst>
          </p:cNvPr>
          <p:cNvSpPr/>
          <p:nvPr/>
        </p:nvSpPr>
        <p:spPr>
          <a:xfrm>
            <a:off x="8008242" y="358562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9" name="Овал 268">
            <a:extLst>
              <a:ext uri="{FF2B5EF4-FFF2-40B4-BE49-F238E27FC236}">
                <a16:creationId xmlns:a16="http://schemas.microsoft.com/office/drawing/2014/main" id="{DD358278-AEB8-4B42-B959-4BD7AB5C6926}"/>
              </a:ext>
            </a:extLst>
          </p:cNvPr>
          <p:cNvSpPr/>
          <p:nvPr/>
        </p:nvSpPr>
        <p:spPr>
          <a:xfrm>
            <a:off x="8185632" y="9449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0" name="Овал 269">
            <a:extLst>
              <a:ext uri="{FF2B5EF4-FFF2-40B4-BE49-F238E27FC236}">
                <a16:creationId xmlns:a16="http://schemas.microsoft.com/office/drawing/2014/main" id="{4ED1388B-B337-48DF-8878-C770D8F75313}"/>
              </a:ext>
            </a:extLst>
          </p:cNvPr>
          <p:cNvSpPr/>
          <p:nvPr/>
        </p:nvSpPr>
        <p:spPr>
          <a:xfrm>
            <a:off x="8185631" y="136475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1" name="Овал 270">
            <a:extLst>
              <a:ext uri="{FF2B5EF4-FFF2-40B4-BE49-F238E27FC236}">
                <a16:creationId xmlns:a16="http://schemas.microsoft.com/office/drawing/2014/main" id="{A2A5630F-A316-4483-8E97-CD2335955655}"/>
              </a:ext>
            </a:extLst>
          </p:cNvPr>
          <p:cNvSpPr/>
          <p:nvPr/>
        </p:nvSpPr>
        <p:spPr>
          <a:xfrm>
            <a:off x="8180631" y="176570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2" name="Овал 271">
            <a:extLst>
              <a:ext uri="{FF2B5EF4-FFF2-40B4-BE49-F238E27FC236}">
                <a16:creationId xmlns:a16="http://schemas.microsoft.com/office/drawing/2014/main" id="{6766CF70-1109-4308-ADEA-4F7E9E274B78}"/>
              </a:ext>
            </a:extLst>
          </p:cNvPr>
          <p:cNvSpPr/>
          <p:nvPr/>
        </p:nvSpPr>
        <p:spPr>
          <a:xfrm>
            <a:off x="8158141" y="217612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3" name="Овал 272">
            <a:extLst>
              <a:ext uri="{FF2B5EF4-FFF2-40B4-BE49-F238E27FC236}">
                <a16:creationId xmlns:a16="http://schemas.microsoft.com/office/drawing/2014/main" id="{2CD537E7-7050-4AF2-BF16-5855EC28C547}"/>
              </a:ext>
            </a:extLst>
          </p:cNvPr>
          <p:cNvSpPr/>
          <p:nvPr/>
        </p:nvSpPr>
        <p:spPr>
          <a:xfrm>
            <a:off x="8158140" y="256395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4" name="Овал 273">
            <a:extLst>
              <a:ext uri="{FF2B5EF4-FFF2-40B4-BE49-F238E27FC236}">
                <a16:creationId xmlns:a16="http://schemas.microsoft.com/office/drawing/2014/main" id="{BA178F16-BD0C-48A3-86B1-CDE92073DB58}"/>
              </a:ext>
            </a:extLst>
          </p:cNvPr>
          <p:cNvSpPr/>
          <p:nvPr/>
        </p:nvSpPr>
        <p:spPr>
          <a:xfrm>
            <a:off x="8150641" y="299866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5" name="Овал 274">
            <a:extLst>
              <a:ext uri="{FF2B5EF4-FFF2-40B4-BE49-F238E27FC236}">
                <a16:creationId xmlns:a16="http://schemas.microsoft.com/office/drawing/2014/main" id="{C3C9EEFF-99B6-4064-B264-40744F5557BD}"/>
              </a:ext>
            </a:extLst>
          </p:cNvPr>
          <p:cNvSpPr/>
          <p:nvPr/>
        </p:nvSpPr>
        <p:spPr>
          <a:xfrm>
            <a:off x="8155628" y="33509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6" name="Овал 275">
            <a:extLst>
              <a:ext uri="{FF2B5EF4-FFF2-40B4-BE49-F238E27FC236}">
                <a16:creationId xmlns:a16="http://schemas.microsoft.com/office/drawing/2014/main" id="{A932252C-575F-4859-8245-A506D75F139F}"/>
              </a:ext>
            </a:extLst>
          </p:cNvPr>
          <p:cNvSpPr/>
          <p:nvPr/>
        </p:nvSpPr>
        <p:spPr>
          <a:xfrm>
            <a:off x="8173132" y="369320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7" name="Овал 276">
            <a:extLst>
              <a:ext uri="{FF2B5EF4-FFF2-40B4-BE49-F238E27FC236}">
                <a16:creationId xmlns:a16="http://schemas.microsoft.com/office/drawing/2014/main" id="{A10607B7-B431-4956-A95F-963BE187E402}"/>
              </a:ext>
            </a:extLst>
          </p:cNvPr>
          <p:cNvSpPr/>
          <p:nvPr/>
        </p:nvSpPr>
        <p:spPr>
          <a:xfrm>
            <a:off x="8173131" y="404547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8" name="Овал 277">
            <a:extLst>
              <a:ext uri="{FF2B5EF4-FFF2-40B4-BE49-F238E27FC236}">
                <a16:creationId xmlns:a16="http://schemas.microsoft.com/office/drawing/2014/main" id="{2932D4B2-2DF4-4756-A5B9-9AD15B4D26E9}"/>
              </a:ext>
            </a:extLst>
          </p:cNvPr>
          <p:cNvSpPr/>
          <p:nvPr/>
        </p:nvSpPr>
        <p:spPr>
          <a:xfrm>
            <a:off x="8185633" y="57525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9" name="Овал 278">
            <a:extLst>
              <a:ext uri="{FF2B5EF4-FFF2-40B4-BE49-F238E27FC236}">
                <a16:creationId xmlns:a16="http://schemas.microsoft.com/office/drawing/2014/main" id="{A6E2E915-B516-41E8-824A-0FA5AF06A280}"/>
              </a:ext>
            </a:extLst>
          </p:cNvPr>
          <p:cNvSpPr/>
          <p:nvPr/>
        </p:nvSpPr>
        <p:spPr>
          <a:xfrm>
            <a:off x="8193131" y="95908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0" name="Овал 279">
            <a:extLst>
              <a:ext uri="{FF2B5EF4-FFF2-40B4-BE49-F238E27FC236}">
                <a16:creationId xmlns:a16="http://schemas.microsoft.com/office/drawing/2014/main" id="{1354BBA4-5054-445F-A1A2-4BCA022A5DAB}"/>
              </a:ext>
            </a:extLst>
          </p:cNvPr>
          <p:cNvSpPr/>
          <p:nvPr/>
        </p:nvSpPr>
        <p:spPr>
          <a:xfrm>
            <a:off x="8193130" y="13788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1" name="Овал 280">
            <a:extLst>
              <a:ext uri="{FF2B5EF4-FFF2-40B4-BE49-F238E27FC236}">
                <a16:creationId xmlns:a16="http://schemas.microsoft.com/office/drawing/2014/main" id="{B5FD0239-5225-40D0-8373-33AB9A21C606}"/>
              </a:ext>
            </a:extLst>
          </p:cNvPr>
          <p:cNvSpPr/>
          <p:nvPr/>
        </p:nvSpPr>
        <p:spPr>
          <a:xfrm>
            <a:off x="8188130" y="177978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2" name="Овал 281">
            <a:extLst>
              <a:ext uri="{FF2B5EF4-FFF2-40B4-BE49-F238E27FC236}">
                <a16:creationId xmlns:a16="http://schemas.microsoft.com/office/drawing/2014/main" id="{D08B0DE8-DDA3-4842-8F2A-FE03BB8CD005}"/>
              </a:ext>
            </a:extLst>
          </p:cNvPr>
          <p:cNvSpPr/>
          <p:nvPr/>
        </p:nvSpPr>
        <p:spPr>
          <a:xfrm>
            <a:off x="8165640" y="219021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3" name="Овал 282">
            <a:extLst>
              <a:ext uri="{FF2B5EF4-FFF2-40B4-BE49-F238E27FC236}">
                <a16:creationId xmlns:a16="http://schemas.microsoft.com/office/drawing/2014/main" id="{C8196CB0-47DA-4B6C-9D4A-BA6094ED40D2}"/>
              </a:ext>
            </a:extLst>
          </p:cNvPr>
          <p:cNvSpPr/>
          <p:nvPr/>
        </p:nvSpPr>
        <p:spPr>
          <a:xfrm>
            <a:off x="8165639" y="257804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4" name="Овал 283">
            <a:extLst>
              <a:ext uri="{FF2B5EF4-FFF2-40B4-BE49-F238E27FC236}">
                <a16:creationId xmlns:a16="http://schemas.microsoft.com/office/drawing/2014/main" id="{9C89294A-2B12-4C73-9D50-0AFB4020A29E}"/>
              </a:ext>
            </a:extLst>
          </p:cNvPr>
          <p:cNvSpPr/>
          <p:nvPr/>
        </p:nvSpPr>
        <p:spPr>
          <a:xfrm>
            <a:off x="8158140" y="301275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5" name="Овал 284">
            <a:extLst>
              <a:ext uri="{FF2B5EF4-FFF2-40B4-BE49-F238E27FC236}">
                <a16:creationId xmlns:a16="http://schemas.microsoft.com/office/drawing/2014/main" id="{01445856-9B42-4275-B3AE-7BCD64662CA1}"/>
              </a:ext>
            </a:extLst>
          </p:cNvPr>
          <p:cNvSpPr/>
          <p:nvPr/>
        </p:nvSpPr>
        <p:spPr>
          <a:xfrm>
            <a:off x="8163127" y="33650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" name="Овал 285">
            <a:extLst>
              <a:ext uri="{FF2B5EF4-FFF2-40B4-BE49-F238E27FC236}">
                <a16:creationId xmlns:a16="http://schemas.microsoft.com/office/drawing/2014/main" id="{1EA2FA3B-1732-44B1-80E7-61139E082BCF}"/>
              </a:ext>
            </a:extLst>
          </p:cNvPr>
          <p:cNvSpPr/>
          <p:nvPr/>
        </p:nvSpPr>
        <p:spPr>
          <a:xfrm>
            <a:off x="8180631" y="370729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7" name="Овал 286">
            <a:extLst>
              <a:ext uri="{FF2B5EF4-FFF2-40B4-BE49-F238E27FC236}">
                <a16:creationId xmlns:a16="http://schemas.microsoft.com/office/drawing/2014/main" id="{F8586C10-19AE-4600-BBB9-D9595DB5E586}"/>
              </a:ext>
            </a:extLst>
          </p:cNvPr>
          <p:cNvSpPr/>
          <p:nvPr/>
        </p:nvSpPr>
        <p:spPr>
          <a:xfrm>
            <a:off x="8180630" y="405956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8" name="Прямоугольник 287">
            <a:extLst>
              <a:ext uri="{FF2B5EF4-FFF2-40B4-BE49-F238E27FC236}">
                <a16:creationId xmlns:a16="http://schemas.microsoft.com/office/drawing/2014/main" id="{9282563F-496E-4499-9349-19D20726A2D2}"/>
              </a:ext>
            </a:extLst>
          </p:cNvPr>
          <p:cNvSpPr/>
          <p:nvPr/>
        </p:nvSpPr>
        <p:spPr>
          <a:xfrm>
            <a:off x="8591599" y="372650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9" name="Овал 288">
            <a:extLst>
              <a:ext uri="{FF2B5EF4-FFF2-40B4-BE49-F238E27FC236}">
                <a16:creationId xmlns:a16="http://schemas.microsoft.com/office/drawing/2014/main" id="{105FF1C1-61F5-420D-8311-96BC91B9FFB9}"/>
              </a:ext>
            </a:extLst>
          </p:cNvPr>
          <p:cNvSpPr/>
          <p:nvPr/>
        </p:nvSpPr>
        <p:spPr>
          <a:xfrm>
            <a:off x="8768989" y="95908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0" name="Овал 289">
            <a:extLst>
              <a:ext uri="{FF2B5EF4-FFF2-40B4-BE49-F238E27FC236}">
                <a16:creationId xmlns:a16="http://schemas.microsoft.com/office/drawing/2014/main" id="{DFD39E49-31BE-4D96-955F-A7DBC995D19C}"/>
              </a:ext>
            </a:extLst>
          </p:cNvPr>
          <p:cNvSpPr/>
          <p:nvPr/>
        </p:nvSpPr>
        <p:spPr>
          <a:xfrm>
            <a:off x="8768988" y="13788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1" name="Овал 290">
            <a:extLst>
              <a:ext uri="{FF2B5EF4-FFF2-40B4-BE49-F238E27FC236}">
                <a16:creationId xmlns:a16="http://schemas.microsoft.com/office/drawing/2014/main" id="{655941AB-A5AC-4B99-9D84-10A9B6B60473}"/>
              </a:ext>
            </a:extLst>
          </p:cNvPr>
          <p:cNvSpPr/>
          <p:nvPr/>
        </p:nvSpPr>
        <p:spPr>
          <a:xfrm>
            <a:off x="8763988" y="177978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2" name="Овал 291">
            <a:extLst>
              <a:ext uri="{FF2B5EF4-FFF2-40B4-BE49-F238E27FC236}">
                <a16:creationId xmlns:a16="http://schemas.microsoft.com/office/drawing/2014/main" id="{4552B8E1-2440-4739-B5EC-03163E86AD68}"/>
              </a:ext>
            </a:extLst>
          </p:cNvPr>
          <p:cNvSpPr/>
          <p:nvPr/>
        </p:nvSpPr>
        <p:spPr>
          <a:xfrm>
            <a:off x="8741498" y="219021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3" name="Овал 292">
            <a:extLst>
              <a:ext uri="{FF2B5EF4-FFF2-40B4-BE49-F238E27FC236}">
                <a16:creationId xmlns:a16="http://schemas.microsoft.com/office/drawing/2014/main" id="{B5588637-DAF4-4A3A-B2CD-D21E91B1BA77}"/>
              </a:ext>
            </a:extLst>
          </p:cNvPr>
          <p:cNvSpPr/>
          <p:nvPr/>
        </p:nvSpPr>
        <p:spPr>
          <a:xfrm>
            <a:off x="8741497" y="257804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4" name="Овал 293">
            <a:extLst>
              <a:ext uri="{FF2B5EF4-FFF2-40B4-BE49-F238E27FC236}">
                <a16:creationId xmlns:a16="http://schemas.microsoft.com/office/drawing/2014/main" id="{1B0E93B3-7CD3-4BD9-B576-E05802A61168}"/>
              </a:ext>
            </a:extLst>
          </p:cNvPr>
          <p:cNvSpPr/>
          <p:nvPr/>
        </p:nvSpPr>
        <p:spPr>
          <a:xfrm>
            <a:off x="8733998" y="301275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5" name="Овал 294">
            <a:extLst>
              <a:ext uri="{FF2B5EF4-FFF2-40B4-BE49-F238E27FC236}">
                <a16:creationId xmlns:a16="http://schemas.microsoft.com/office/drawing/2014/main" id="{13F2AA91-4911-4CF3-B0EE-299D11D842B1}"/>
              </a:ext>
            </a:extLst>
          </p:cNvPr>
          <p:cNvSpPr/>
          <p:nvPr/>
        </p:nvSpPr>
        <p:spPr>
          <a:xfrm>
            <a:off x="8738985" y="33650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6" name="Овал 295">
            <a:extLst>
              <a:ext uri="{FF2B5EF4-FFF2-40B4-BE49-F238E27FC236}">
                <a16:creationId xmlns:a16="http://schemas.microsoft.com/office/drawing/2014/main" id="{181114AC-CF7A-479A-897D-6C3AA9B97E64}"/>
              </a:ext>
            </a:extLst>
          </p:cNvPr>
          <p:cNvSpPr/>
          <p:nvPr/>
        </p:nvSpPr>
        <p:spPr>
          <a:xfrm>
            <a:off x="8756489" y="370729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7" name="Овал 296">
            <a:extLst>
              <a:ext uri="{FF2B5EF4-FFF2-40B4-BE49-F238E27FC236}">
                <a16:creationId xmlns:a16="http://schemas.microsoft.com/office/drawing/2014/main" id="{E0608A87-8A25-4783-95E1-CDAD4B9D1BC1}"/>
              </a:ext>
            </a:extLst>
          </p:cNvPr>
          <p:cNvSpPr/>
          <p:nvPr/>
        </p:nvSpPr>
        <p:spPr>
          <a:xfrm>
            <a:off x="8756488" y="405956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8" name="Овал 297">
            <a:extLst>
              <a:ext uri="{FF2B5EF4-FFF2-40B4-BE49-F238E27FC236}">
                <a16:creationId xmlns:a16="http://schemas.microsoft.com/office/drawing/2014/main" id="{215B723F-9A86-4F8A-B668-22557388F019}"/>
              </a:ext>
            </a:extLst>
          </p:cNvPr>
          <p:cNvSpPr/>
          <p:nvPr/>
        </p:nvSpPr>
        <p:spPr>
          <a:xfrm>
            <a:off x="8768990" y="58934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9" name="Овал 298">
            <a:extLst>
              <a:ext uri="{FF2B5EF4-FFF2-40B4-BE49-F238E27FC236}">
                <a16:creationId xmlns:a16="http://schemas.microsoft.com/office/drawing/2014/main" id="{EC957369-7952-46CA-A2AA-7F1AB5279F1B}"/>
              </a:ext>
            </a:extLst>
          </p:cNvPr>
          <p:cNvSpPr/>
          <p:nvPr/>
        </p:nvSpPr>
        <p:spPr>
          <a:xfrm>
            <a:off x="8776488" y="97317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0" name="Овал 299">
            <a:extLst>
              <a:ext uri="{FF2B5EF4-FFF2-40B4-BE49-F238E27FC236}">
                <a16:creationId xmlns:a16="http://schemas.microsoft.com/office/drawing/2014/main" id="{45426924-8C4D-4153-B27B-DD520C84E505}"/>
              </a:ext>
            </a:extLst>
          </p:cNvPr>
          <p:cNvSpPr/>
          <p:nvPr/>
        </p:nvSpPr>
        <p:spPr>
          <a:xfrm>
            <a:off x="8776487" y="139293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1" name="Овал 300">
            <a:extLst>
              <a:ext uri="{FF2B5EF4-FFF2-40B4-BE49-F238E27FC236}">
                <a16:creationId xmlns:a16="http://schemas.microsoft.com/office/drawing/2014/main" id="{ABFC393E-9B34-43BC-9615-88DE58F3B15A}"/>
              </a:ext>
            </a:extLst>
          </p:cNvPr>
          <p:cNvSpPr/>
          <p:nvPr/>
        </p:nvSpPr>
        <p:spPr>
          <a:xfrm>
            <a:off x="8771487" y="179387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2" name="Овал 301">
            <a:extLst>
              <a:ext uri="{FF2B5EF4-FFF2-40B4-BE49-F238E27FC236}">
                <a16:creationId xmlns:a16="http://schemas.microsoft.com/office/drawing/2014/main" id="{82BA5042-1AD4-49AE-AE0C-C2C8F6BE4E37}"/>
              </a:ext>
            </a:extLst>
          </p:cNvPr>
          <p:cNvSpPr/>
          <p:nvPr/>
        </p:nvSpPr>
        <p:spPr>
          <a:xfrm>
            <a:off x="8748997" y="220430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3" name="Овал 302">
            <a:extLst>
              <a:ext uri="{FF2B5EF4-FFF2-40B4-BE49-F238E27FC236}">
                <a16:creationId xmlns:a16="http://schemas.microsoft.com/office/drawing/2014/main" id="{B4AEBB1F-38C7-44EF-9646-9BBBC5026DF3}"/>
              </a:ext>
            </a:extLst>
          </p:cNvPr>
          <p:cNvSpPr/>
          <p:nvPr/>
        </p:nvSpPr>
        <p:spPr>
          <a:xfrm>
            <a:off x="8748996" y="259213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4" name="Овал 303">
            <a:extLst>
              <a:ext uri="{FF2B5EF4-FFF2-40B4-BE49-F238E27FC236}">
                <a16:creationId xmlns:a16="http://schemas.microsoft.com/office/drawing/2014/main" id="{A5724268-0B83-418C-862D-352D72B2F3FD}"/>
              </a:ext>
            </a:extLst>
          </p:cNvPr>
          <p:cNvSpPr/>
          <p:nvPr/>
        </p:nvSpPr>
        <p:spPr>
          <a:xfrm>
            <a:off x="8741497" y="302684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5" name="Овал 304">
            <a:extLst>
              <a:ext uri="{FF2B5EF4-FFF2-40B4-BE49-F238E27FC236}">
                <a16:creationId xmlns:a16="http://schemas.microsoft.com/office/drawing/2014/main" id="{96FFE252-C6F1-4B48-BA79-3F9B1F39B0AC}"/>
              </a:ext>
            </a:extLst>
          </p:cNvPr>
          <p:cNvSpPr/>
          <p:nvPr/>
        </p:nvSpPr>
        <p:spPr>
          <a:xfrm>
            <a:off x="8746484" y="337911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6" name="Овал 305">
            <a:extLst>
              <a:ext uri="{FF2B5EF4-FFF2-40B4-BE49-F238E27FC236}">
                <a16:creationId xmlns:a16="http://schemas.microsoft.com/office/drawing/2014/main" id="{125EE222-92A2-44DF-9B93-D2F6CA42CFEC}"/>
              </a:ext>
            </a:extLst>
          </p:cNvPr>
          <p:cNvSpPr/>
          <p:nvPr/>
        </p:nvSpPr>
        <p:spPr>
          <a:xfrm>
            <a:off x="8763988" y="372138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" name="Овал 306">
            <a:extLst>
              <a:ext uri="{FF2B5EF4-FFF2-40B4-BE49-F238E27FC236}">
                <a16:creationId xmlns:a16="http://schemas.microsoft.com/office/drawing/2014/main" id="{27862607-F546-4399-AE14-343859DD254F}"/>
              </a:ext>
            </a:extLst>
          </p:cNvPr>
          <p:cNvSpPr/>
          <p:nvPr/>
        </p:nvSpPr>
        <p:spPr>
          <a:xfrm>
            <a:off x="8763987" y="40736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8" name="Прямоугольник 307">
            <a:extLst>
              <a:ext uri="{FF2B5EF4-FFF2-40B4-BE49-F238E27FC236}">
                <a16:creationId xmlns:a16="http://schemas.microsoft.com/office/drawing/2014/main" id="{8A187FAC-3417-4E16-B5A7-400609240EC8}"/>
              </a:ext>
            </a:extLst>
          </p:cNvPr>
          <p:cNvSpPr/>
          <p:nvPr/>
        </p:nvSpPr>
        <p:spPr>
          <a:xfrm>
            <a:off x="9202398" y="372650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9" name="Овал 308">
            <a:extLst>
              <a:ext uri="{FF2B5EF4-FFF2-40B4-BE49-F238E27FC236}">
                <a16:creationId xmlns:a16="http://schemas.microsoft.com/office/drawing/2014/main" id="{C85ECB33-E480-486B-95CF-18D2DE8DF857}"/>
              </a:ext>
            </a:extLst>
          </p:cNvPr>
          <p:cNvSpPr/>
          <p:nvPr/>
        </p:nvSpPr>
        <p:spPr>
          <a:xfrm>
            <a:off x="9379788" y="95908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0" name="Овал 309">
            <a:extLst>
              <a:ext uri="{FF2B5EF4-FFF2-40B4-BE49-F238E27FC236}">
                <a16:creationId xmlns:a16="http://schemas.microsoft.com/office/drawing/2014/main" id="{D9D53323-DDF7-4793-8BD9-52A460AACD85}"/>
              </a:ext>
            </a:extLst>
          </p:cNvPr>
          <p:cNvSpPr/>
          <p:nvPr/>
        </p:nvSpPr>
        <p:spPr>
          <a:xfrm>
            <a:off x="9379787" y="13788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1" name="Овал 310">
            <a:extLst>
              <a:ext uri="{FF2B5EF4-FFF2-40B4-BE49-F238E27FC236}">
                <a16:creationId xmlns:a16="http://schemas.microsoft.com/office/drawing/2014/main" id="{C6BF3D69-C630-4463-8189-4C23B6E73B28}"/>
              </a:ext>
            </a:extLst>
          </p:cNvPr>
          <p:cNvSpPr/>
          <p:nvPr/>
        </p:nvSpPr>
        <p:spPr>
          <a:xfrm>
            <a:off x="9374787" y="177978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2" name="Овал 311">
            <a:extLst>
              <a:ext uri="{FF2B5EF4-FFF2-40B4-BE49-F238E27FC236}">
                <a16:creationId xmlns:a16="http://schemas.microsoft.com/office/drawing/2014/main" id="{97647B17-57FD-475A-B076-A36D405E6E82}"/>
              </a:ext>
            </a:extLst>
          </p:cNvPr>
          <p:cNvSpPr/>
          <p:nvPr/>
        </p:nvSpPr>
        <p:spPr>
          <a:xfrm>
            <a:off x="9352297" y="219021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3" name="Овал 312">
            <a:extLst>
              <a:ext uri="{FF2B5EF4-FFF2-40B4-BE49-F238E27FC236}">
                <a16:creationId xmlns:a16="http://schemas.microsoft.com/office/drawing/2014/main" id="{2D3225F5-B6B6-403D-963C-1CD5F848E35C}"/>
              </a:ext>
            </a:extLst>
          </p:cNvPr>
          <p:cNvSpPr/>
          <p:nvPr/>
        </p:nvSpPr>
        <p:spPr>
          <a:xfrm>
            <a:off x="9352296" y="257804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4" name="Овал 313">
            <a:extLst>
              <a:ext uri="{FF2B5EF4-FFF2-40B4-BE49-F238E27FC236}">
                <a16:creationId xmlns:a16="http://schemas.microsoft.com/office/drawing/2014/main" id="{DEBA07C0-EABE-45CB-9590-50D6FF2E6AD9}"/>
              </a:ext>
            </a:extLst>
          </p:cNvPr>
          <p:cNvSpPr/>
          <p:nvPr/>
        </p:nvSpPr>
        <p:spPr>
          <a:xfrm>
            <a:off x="9344797" y="301275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5" name="Овал 314">
            <a:extLst>
              <a:ext uri="{FF2B5EF4-FFF2-40B4-BE49-F238E27FC236}">
                <a16:creationId xmlns:a16="http://schemas.microsoft.com/office/drawing/2014/main" id="{771312B6-E06D-47F6-92B0-EACFB3558608}"/>
              </a:ext>
            </a:extLst>
          </p:cNvPr>
          <p:cNvSpPr/>
          <p:nvPr/>
        </p:nvSpPr>
        <p:spPr>
          <a:xfrm>
            <a:off x="9349784" y="33650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6" name="Овал 315">
            <a:extLst>
              <a:ext uri="{FF2B5EF4-FFF2-40B4-BE49-F238E27FC236}">
                <a16:creationId xmlns:a16="http://schemas.microsoft.com/office/drawing/2014/main" id="{A1E811F9-EA96-458D-AFEC-083B42455B58}"/>
              </a:ext>
            </a:extLst>
          </p:cNvPr>
          <p:cNvSpPr/>
          <p:nvPr/>
        </p:nvSpPr>
        <p:spPr>
          <a:xfrm>
            <a:off x="9367288" y="370729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7" name="Овал 316">
            <a:extLst>
              <a:ext uri="{FF2B5EF4-FFF2-40B4-BE49-F238E27FC236}">
                <a16:creationId xmlns:a16="http://schemas.microsoft.com/office/drawing/2014/main" id="{BAFB67DB-1815-49EE-B008-254165185BE7}"/>
              </a:ext>
            </a:extLst>
          </p:cNvPr>
          <p:cNvSpPr/>
          <p:nvPr/>
        </p:nvSpPr>
        <p:spPr>
          <a:xfrm>
            <a:off x="9367287" y="405956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Овал 317">
            <a:extLst>
              <a:ext uri="{FF2B5EF4-FFF2-40B4-BE49-F238E27FC236}">
                <a16:creationId xmlns:a16="http://schemas.microsoft.com/office/drawing/2014/main" id="{A99390F9-D13D-4AB6-BAEF-28FFF7CB3317}"/>
              </a:ext>
            </a:extLst>
          </p:cNvPr>
          <p:cNvSpPr/>
          <p:nvPr/>
        </p:nvSpPr>
        <p:spPr>
          <a:xfrm>
            <a:off x="9379789" y="58934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318">
            <a:extLst>
              <a:ext uri="{FF2B5EF4-FFF2-40B4-BE49-F238E27FC236}">
                <a16:creationId xmlns:a16="http://schemas.microsoft.com/office/drawing/2014/main" id="{559694C3-39AC-4D88-8A68-94DD757D7277}"/>
              </a:ext>
            </a:extLst>
          </p:cNvPr>
          <p:cNvSpPr/>
          <p:nvPr/>
        </p:nvSpPr>
        <p:spPr>
          <a:xfrm>
            <a:off x="9387287" y="97317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" name="Овал 319">
            <a:extLst>
              <a:ext uri="{FF2B5EF4-FFF2-40B4-BE49-F238E27FC236}">
                <a16:creationId xmlns:a16="http://schemas.microsoft.com/office/drawing/2014/main" id="{F03D166F-F478-4117-83EA-E812525E8114}"/>
              </a:ext>
            </a:extLst>
          </p:cNvPr>
          <p:cNvSpPr/>
          <p:nvPr/>
        </p:nvSpPr>
        <p:spPr>
          <a:xfrm>
            <a:off x="9387286" y="139293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1" name="Овал 320">
            <a:extLst>
              <a:ext uri="{FF2B5EF4-FFF2-40B4-BE49-F238E27FC236}">
                <a16:creationId xmlns:a16="http://schemas.microsoft.com/office/drawing/2014/main" id="{B160AC2B-0241-491B-8EAA-56E1A65F8678}"/>
              </a:ext>
            </a:extLst>
          </p:cNvPr>
          <p:cNvSpPr/>
          <p:nvPr/>
        </p:nvSpPr>
        <p:spPr>
          <a:xfrm>
            <a:off x="9382286" y="179387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2" name="Овал 321">
            <a:extLst>
              <a:ext uri="{FF2B5EF4-FFF2-40B4-BE49-F238E27FC236}">
                <a16:creationId xmlns:a16="http://schemas.microsoft.com/office/drawing/2014/main" id="{AFC0BB6E-5D36-4529-BC49-5023A5D805D1}"/>
              </a:ext>
            </a:extLst>
          </p:cNvPr>
          <p:cNvSpPr/>
          <p:nvPr/>
        </p:nvSpPr>
        <p:spPr>
          <a:xfrm>
            <a:off x="9359796" y="220430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3" name="Овал 322">
            <a:extLst>
              <a:ext uri="{FF2B5EF4-FFF2-40B4-BE49-F238E27FC236}">
                <a16:creationId xmlns:a16="http://schemas.microsoft.com/office/drawing/2014/main" id="{282FFF47-3F84-413A-A856-A1D748A9360D}"/>
              </a:ext>
            </a:extLst>
          </p:cNvPr>
          <p:cNvSpPr/>
          <p:nvPr/>
        </p:nvSpPr>
        <p:spPr>
          <a:xfrm>
            <a:off x="9359795" y="259213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4" name="Овал 323">
            <a:extLst>
              <a:ext uri="{FF2B5EF4-FFF2-40B4-BE49-F238E27FC236}">
                <a16:creationId xmlns:a16="http://schemas.microsoft.com/office/drawing/2014/main" id="{16EBAF12-E6BD-4B7E-8404-9BA3388915D5}"/>
              </a:ext>
            </a:extLst>
          </p:cNvPr>
          <p:cNvSpPr/>
          <p:nvPr/>
        </p:nvSpPr>
        <p:spPr>
          <a:xfrm>
            <a:off x="9352296" y="302684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5" name="Овал 324">
            <a:extLst>
              <a:ext uri="{FF2B5EF4-FFF2-40B4-BE49-F238E27FC236}">
                <a16:creationId xmlns:a16="http://schemas.microsoft.com/office/drawing/2014/main" id="{CA8C43BB-7CD4-4379-A31C-B0F01328AED6}"/>
              </a:ext>
            </a:extLst>
          </p:cNvPr>
          <p:cNvSpPr/>
          <p:nvPr/>
        </p:nvSpPr>
        <p:spPr>
          <a:xfrm>
            <a:off x="9357283" y="337911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325">
            <a:extLst>
              <a:ext uri="{FF2B5EF4-FFF2-40B4-BE49-F238E27FC236}">
                <a16:creationId xmlns:a16="http://schemas.microsoft.com/office/drawing/2014/main" id="{C0D542F0-6936-4D04-8D91-EF7525160A67}"/>
              </a:ext>
            </a:extLst>
          </p:cNvPr>
          <p:cNvSpPr/>
          <p:nvPr/>
        </p:nvSpPr>
        <p:spPr>
          <a:xfrm>
            <a:off x="9374787" y="372138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326">
            <a:extLst>
              <a:ext uri="{FF2B5EF4-FFF2-40B4-BE49-F238E27FC236}">
                <a16:creationId xmlns:a16="http://schemas.microsoft.com/office/drawing/2014/main" id="{87954B87-844B-4C36-9CFB-6A6671771AA3}"/>
              </a:ext>
            </a:extLst>
          </p:cNvPr>
          <p:cNvSpPr/>
          <p:nvPr/>
        </p:nvSpPr>
        <p:spPr>
          <a:xfrm>
            <a:off x="9374786" y="40736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Прямоугольник 327">
            <a:extLst>
              <a:ext uri="{FF2B5EF4-FFF2-40B4-BE49-F238E27FC236}">
                <a16:creationId xmlns:a16="http://schemas.microsoft.com/office/drawing/2014/main" id="{ABB5E058-E359-4D61-AD1A-1921FF82B120}"/>
              </a:ext>
            </a:extLst>
          </p:cNvPr>
          <p:cNvSpPr/>
          <p:nvPr/>
        </p:nvSpPr>
        <p:spPr>
          <a:xfrm>
            <a:off x="9790706" y="407837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328">
            <a:extLst>
              <a:ext uri="{FF2B5EF4-FFF2-40B4-BE49-F238E27FC236}">
                <a16:creationId xmlns:a16="http://schemas.microsoft.com/office/drawing/2014/main" id="{75944146-FB51-471B-AD9E-7CAD3C18275D}"/>
              </a:ext>
            </a:extLst>
          </p:cNvPr>
          <p:cNvSpPr/>
          <p:nvPr/>
        </p:nvSpPr>
        <p:spPr>
          <a:xfrm>
            <a:off x="9968096" y="9942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0" name="Овал 329">
            <a:extLst>
              <a:ext uri="{FF2B5EF4-FFF2-40B4-BE49-F238E27FC236}">
                <a16:creationId xmlns:a16="http://schemas.microsoft.com/office/drawing/2014/main" id="{4A328726-80AB-4EF1-9A2A-D0D95D506C7D}"/>
              </a:ext>
            </a:extLst>
          </p:cNvPr>
          <p:cNvSpPr/>
          <p:nvPr/>
        </p:nvSpPr>
        <p:spPr>
          <a:xfrm>
            <a:off x="9968095" y="14140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1" name="Овал 330">
            <a:extLst>
              <a:ext uri="{FF2B5EF4-FFF2-40B4-BE49-F238E27FC236}">
                <a16:creationId xmlns:a16="http://schemas.microsoft.com/office/drawing/2014/main" id="{C424E434-3C69-4981-9AB4-4E0A0B431762}"/>
              </a:ext>
            </a:extLst>
          </p:cNvPr>
          <p:cNvSpPr/>
          <p:nvPr/>
        </p:nvSpPr>
        <p:spPr>
          <a:xfrm>
            <a:off x="9963095" y="18149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2" name="Овал 331">
            <a:extLst>
              <a:ext uri="{FF2B5EF4-FFF2-40B4-BE49-F238E27FC236}">
                <a16:creationId xmlns:a16="http://schemas.microsoft.com/office/drawing/2014/main" id="{EF30E24B-B781-43D4-951C-A2DF90D0BAC3}"/>
              </a:ext>
            </a:extLst>
          </p:cNvPr>
          <p:cNvSpPr/>
          <p:nvPr/>
        </p:nvSpPr>
        <p:spPr>
          <a:xfrm>
            <a:off x="9940605" y="22253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3" name="Овал 332">
            <a:extLst>
              <a:ext uri="{FF2B5EF4-FFF2-40B4-BE49-F238E27FC236}">
                <a16:creationId xmlns:a16="http://schemas.microsoft.com/office/drawing/2014/main" id="{1AD1DD26-2544-41E6-A015-4A36959CCE7B}"/>
              </a:ext>
            </a:extLst>
          </p:cNvPr>
          <p:cNvSpPr/>
          <p:nvPr/>
        </p:nvSpPr>
        <p:spPr>
          <a:xfrm>
            <a:off x="9940604" y="26132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4" name="Овал 333">
            <a:extLst>
              <a:ext uri="{FF2B5EF4-FFF2-40B4-BE49-F238E27FC236}">
                <a16:creationId xmlns:a16="http://schemas.microsoft.com/office/drawing/2014/main" id="{95D305D5-615D-4944-8907-9718383E7F39}"/>
              </a:ext>
            </a:extLst>
          </p:cNvPr>
          <p:cNvSpPr/>
          <p:nvPr/>
        </p:nvSpPr>
        <p:spPr>
          <a:xfrm>
            <a:off x="9933105" y="30479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5" name="Овал 334">
            <a:extLst>
              <a:ext uri="{FF2B5EF4-FFF2-40B4-BE49-F238E27FC236}">
                <a16:creationId xmlns:a16="http://schemas.microsoft.com/office/drawing/2014/main" id="{01D48AB4-2BBD-42D2-A194-A826C0C9DB01}"/>
              </a:ext>
            </a:extLst>
          </p:cNvPr>
          <p:cNvSpPr/>
          <p:nvPr/>
        </p:nvSpPr>
        <p:spPr>
          <a:xfrm>
            <a:off x="9938092" y="34002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6" name="Овал 335">
            <a:extLst>
              <a:ext uri="{FF2B5EF4-FFF2-40B4-BE49-F238E27FC236}">
                <a16:creationId xmlns:a16="http://schemas.microsoft.com/office/drawing/2014/main" id="{971BD5E8-A9A4-4E93-8275-3E5A81463B3B}"/>
              </a:ext>
            </a:extLst>
          </p:cNvPr>
          <p:cNvSpPr/>
          <p:nvPr/>
        </p:nvSpPr>
        <p:spPr>
          <a:xfrm>
            <a:off x="9955596" y="374248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7" name="Овал 336">
            <a:extLst>
              <a:ext uri="{FF2B5EF4-FFF2-40B4-BE49-F238E27FC236}">
                <a16:creationId xmlns:a16="http://schemas.microsoft.com/office/drawing/2014/main" id="{C3849531-7AE0-4873-B1A5-DC9FCD51C72F}"/>
              </a:ext>
            </a:extLst>
          </p:cNvPr>
          <p:cNvSpPr/>
          <p:nvPr/>
        </p:nvSpPr>
        <p:spPr>
          <a:xfrm>
            <a:off x="9955595" y="40947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8" name="Овал 337">
            <a:extLst>
              <a:ext uri="{FF2B5EF4-FFF2-40B4-BE49-F238E27FC236}">
                <a16:creationId xmlns:a16="http://schemas.microsoft.com/office/drawing/2014/main" id="{0113A21A-7F46-4A37-9BA4-A191A4B29EEF}"/>
              </a:ext>
            </a:extLst>
          </p:cNvPr>
          <p:cNvSpPr/>
          <p:nvPr/>
        </p:nvSpPr>
        <p:spPr>
          <a:xfrm>
            <a:off x="9968097" y="62453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9" name="Овал 338">
            <a:extLst>
              <a:ext uri="{FF2B5EF4-FFF2-40B4-BE49-F238E27FC236}">
                <a16:creationId xmlns:a16="http://schemas.microsoft.com/office/drawing/2014/main" id="{859FAA9D-39E7-4C44-A279-FDD10E39E567}"/>
              </a:ext>
            </a:extLst>
          </p:cNvPr>
          <p:cNvSpPr/>
          <p:nvPr/>
        </p:nvSpPr>
        <p:spPr>
          <a:xfrm>
            <a:off x="9975595" y="100836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0" name="Овал 339">
            <a:extLst>
              <a:ext uri="{FF2B5EF4-FFF2-40B4-BE49-F238E27FC236}">
                <a16:creationId xmlns:a16="http://schemas.microsoft.com/office/drawing/2014/main" id="{3DB696F4-5738-48C0-AF33-8831A91CBFAB}"/>
              </a:ext>
            </a:extLst>
          </p:cNvPr>
          <p:cNvSpPr/>
          <p:nvPr/>
        </p:nvSpPr>
        <p:spPr>
          <a:xfrm>
            <a:off x="9975594" y="142812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1" name="Овал 340">
            <a:extLst>
              <a:ext uri="{FF2B5EF4-FFF2-40B4-BE49-F238E27FC236}">
                <a16:creationId xmlns:a16="http://schemas.microsoft.com/office/drawing/2014/main" id="{571273E6-BC5B-479B-A86C-9F48B177B2C4}"/>
              </a:ext>
            </a:extLst>
          </p:cNvPr>
          <p:cNvSpPr/>
          <p:nvPr/>
        </p:nvSpPr>
        <p:spPr>
          <a:xfrm>
            <a:off x="9970594" y="18290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2" name="Овал 341">
            <a:extLst>
              <a:ext uri="{FF2B5EF4-FFF2-40B4-BE49-F238E27FC236}">
                <a16:creationId xmlns:a16="http://schemas.microsoft.com/office/drawing/2014/main" id="{BB7A920A-8BD6-42B8-8591-3DB6126DD83D}"/>
              </a:ext>
            </a:extLst>
          </p:cNvPr>
          <p:cNvSpPr/>
          <p:nvPr/>
        </p:nvSpPr>
        <p:spPr>
          <a:xfrm>
            <a:off x="9948104" y="223948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3" name="Овал 342">
            <a:extLst>
              <a:ext uri="{FF2B5EF4-FFF2-40B4-BE49-F238E27FC236}">
                <a16:creationId xmlns:a16="http://schemas.microsoft.com/office/drawing/2014/main" id="{D886A20E-9C8E-422E-96CF-29A8DDF2244D}"/>
              </a:ext>
            </a:extLst>
          </p:cNvPr>
          <p:cNvSpPr/>
          <p:nvPr/>
        </p:nvSpPr>
        <p:spPr>
          <a:xfrm>
            <a:off x="9948103" y="26273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4" name="Овал 343">
            <a:extLst>
              <a:ext uri="{FF2B5EF4-FFF2-40B4-BE49-F238E27FC236}">
                <a16:creationId xmlns:a16="http://schemas.microsoft.com/office/drawing/2014/main" id="{3E998335-744C-4C45-BC26-1328F894BD22}"/>
              </a:ext>
            </a:extLst>
          </p:cNvPr>
          <p:cNvSpPr/>
          <p:nvPr/>
        </p:nvSpPr>
        <p:spPr>
          <a:xfrm>
            <a:off x="9940604" y="30620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5" name="Овал 344">
            <a:extLst>
              <a:ext uri="{FF2B5EF4-FFF2-40B4-BE49-F238E27FC236}">
                <a16:creationId xmlns:a16="http://schemas.microsoft.com/office/drawing/2014/main" id="{0700352A-E412-4691-8210-F9E176DFDA67}"/>
              </a:ext>
            </a:extLst>
          </p:cNvPr>
          <p:cNvSpPr/>
          <p:nvPr/>
        </p:nvSpPr>
        <p:spPr>
          <a:xfrm>
            <a:off x="9945591" y="34142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6" name="Овал 345">
            <a:extLst>
              <a:ext uri="{FF2B5EF4-FFF2-40B4-BE49-F238E27FC236}">
                <a16:creationId xmlns:a16="http://schemas.microsoft.com/office/drawing/2014/main" id="{B262896D-4CB2-445F-93A5-634AF6D4F203}"/>
              </a:ext>
            </a:extLst>
          </p:cNvPr>
          <p:cNvSpPr/>
          <p:nvPr/>
        </p:nvSpPr>
        <p:spPr>
          <a:xfrm>
            <a:off x="9963095" y="375656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7" name="Овал 346">
            <a:extLst>
              <a:ext uri="{FF2B5EF4-FFF2-40B4-BE49-F238E27FC236}">
                <a16:creationId xmlns:a16="http://schemas.microsoft.com/office/drawing/2014/main" id="{9C004AFB-F86A-46A6-BB11-37A5B48732C2}"/>
              </a:ext>
            </a:extLst>
          </p:cNvPr>
          <p:cNvSpPr/>
          <p:nvPr/>
        </p:nvSpPr>
        <p:spPr>
          <a:xfrm>
            <a:off x="9963094" y="410884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8" name="Прямоугольник 347">
            <a:extLst>
              <a:ext uri="{FF2B5EF4-FFF2-40B4-BE49-F238E27FC236}">
                <a16:creationId xmlns:a16="http://schemas.microsoft.com/office/drawing/2014/main" id="{5ECD4E9D-9CC9-4553-B199-D269A2CCF373}"/>
              </a:ext>
            </a:extLst>
          </p:cNvPr>
          <p:cNvSpPr/>
          <p:nvPr/>
        </p:nvSpPr>
        <p:spPr>
          <a:xfrm>
            <a:off x="10328408" y="407837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9" name="Овал 348">
            <a:extLst>
              <a:ext uri="{FF2B5EF4-FFF2-40B4-BE49-F238E27FC236}">
                <a16:creationId xmlns:a16="http://schemas.microsoft.com/office/drawing/2014/main" id="{BCE6450A-4550-4E71-AED7-5578FE6C50A4}"/>
              </a:ext>
            </a:extLst>
          </p:cNvPr>
          <p:cNvSpPr/>
          <p:nvPr/>
        </p:nvSpPr>
        <p:spPr>
          <a:xfrm>
            <a:off x="10505798" y="9942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0" name="Овал 349">
            <a:extLst>
              <a:ext uri="{FF2B5EF4-FFF2-40B4-BE49-F238E27FC236}">
                <a16:creationId xmlns:a16="http://schemas.microsoft.com/office/drawing/2014/main" id="{22AFFD85-290D-49D9-885C-83F9C8F31E02}"/>
              </a:ext>
            </a:extLst>
          </p:cNvPr>
          <p:cNvSpPr/>
          <p:nvPr/>
        </p:nvSpPr>
        <p:spPr>
          <a:xfrm>
            <a:off x="10505797" y="14140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1" name="Овал 350">
            <a:extLst>
              <a:ext uri="{FF2B5EF4-FFF2-40B4-BE49-F238E27FC236}">
                <a16:creationId xmlns:a16="http://schemas.microsoft.com/office/drawing/2014/main" id="{B3183172-9401-48C0-B825-D8E02DE781A7}"/>
              </a:ext>
            </a:extLst>
          </p:cNvPr>
          <p:cNvSpPr/>
          <p:nvPr/>
        </p:nvSpPr>
        <p:spPr>
          <a:xfrm>
            <a:off x="10500797" y="18149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2" name="Овал 351">
            <a:extLst>
              <a:ext uri="{FF2B5EF4-FFF2-40B4-BE49-F238E27FC236}">
                <a16:creationId xmlns:a16="http://schemas.microsoft.com/office/drawing/2014/main" id="{52543616-07C6-43F4-974D-942152E21025}"/>
              </a:ext>
            </a:extLst>
          </p:cNvPr>
          <p:cNvSpPr/>
          <p:nvPr/>
        </p:nvSpPr>
        <p:spPr>
          <a:xfrm>
            <a:off x="10478307" y="22253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3" name="Овал 352">
            <a:extLst>
              <a:ext uri="{FF2B5EF4-FFF2-40B4-BE49-F238E27FC236}">
                <a16:creationId xmlns:a16="http://schemas.microsoft.com/office/drawing/2014/main" id="{D19AA165-2951-4073-BD1B-CB09364F23EE}"/>
              </a:ext>
            </a:extLst>
          </p:cNvPr>
          <p:cNvSpPr/>
          <p:nvPr/>
        </p:nvSpPr>
        <p:spPr>
          <a:xfrm>
            <a:off x="10478306" y="26132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4" name="Овал 353">
            <a:extLst>
              <a:ext uri="{FF2B5EF4-FFF2-40B4-BE49-F238E27FC236}">
                <a16:creationId xmlns:a16="http://schemas.microsoft.com/office/drawing/2014/main" id="{D305727F-78EF-4649-81BA-82FA78A3A651}"/>
              </a:ext>
            </a:extLst>
          </p:cNvPr>
          <p:cNvSpPr/>
          <p:nvPr/>
        </p:nvSpPr>
        <p:spPr>
          <a:xfrm>
            <a:off x="10470807" y="30479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5" name="Овал 354">
            <a:extLst>
              <a:ext uri="{FF2B5EF4-FFF2-40B4-BE49-F238E27FC236}">
                <a16:creationId xmlns:a16="http://schemas.microsoft.com/office/drawing/2014/main" id="{39F0A481-5451-48CF-9343-227875B4509C}"/>
              </a:ext>
            </a:extLst>
          </p:cNvPr>
          <p:cNvSpPr/>
          <p:nvPr/>
        </p:nvSpPr>
        <p:spPr>
          <a:xfrm>
            <a:off x="10475794" y="34002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6" name="Овал 355">
            <a:extLst>
              <a:ext uri="{FF2B5EF4-FFF2-40B4-BE49-F238E27FC236}">
                <a16:creationId xmlns:a16="http://schemas.microsoft.com/office/drawing/2014/main" id="{704C9964-BFDC-4D2E-AF74-096C97E153F3}"/>
              </a:ext>
            </a:extLst>
          </p:cNvPr>
          <p:cNvSpPr/>
          <p:nvPr/>
        </p:nvSpPr>
        <p:spPr>
          <a:xfrm>
            <a:off x="10493298" y="374248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7" name="Овал 356">
            <a:extLst>
              <a:ext uri="{FF2B5EF4-FFF2-40B4-BE49-F238E27FC236}">
                <a16:creationId xmlns:a16="http://schemas.microsoft.com/office/drawing/2014/main" id="{6B803E97-692F-4AF5-9C8D-FF447C81384A}"/>
              </a:ext>
            </a:extLst>
          </p:cNvPr>
          <p:cNvSpPr/>
          <p:nvPr/>
        </p:nvSpPr>
        <p:spPr>
          <a:xfrm>
            <a:off x="10493297" y="40947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8" name="Овал 357">
            <a:extLst>
              <a:ext uri="{FF2B5EF4-FFF2-40B4-BE49-F238E27FC236}">
                <a16:creationId xmlns:a16="http://schemas.microsoft.com/office/drawing/2014/main" id="{30987501-D530-4897-88B5-21402C9ACF65}"/>
              </a:ext>
            </a:extLst>
          </p:cNvPr>
          <p:cNvSpPr/>
          <p:nvPr/>
        </p:nvSpPr>
        <p:spPr>
          <a:xfrm>
            <a:off x="10505799" y="62453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9" name="Овал 358">
            <a:extLst>
              <a:ext uri="{FF2B5EF4-FFF2-40B4-BE49-F238E27FC236}">
                <a16:creationId xmlns:a16="http://schemas.microsoft.com/office/drawing/2014/main" id="{26C34B0C-7766-4296-853A-4B30863DB118}"/>
              </a:ext>
            </a:extLst>
          </p:cNvPr>
          <p:cNvSpPr/>
          <p:nvPr/>
        </p:nvSpPr>
        <p:spPr>
          <a:xfrm>
            <a:off x="10513297" y="100836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0" name="Овал 359">
            <a:extLst>
              <a:ext uri="{FF2B5EF4-FFF2-40B4-BE49-F238E27FC236}">
                <a16:creationId xmlns:a16="http://schemas.microsoft.com/office/drawing/2014/main" id="{34941082-1A69-42EC-80E7-92BED4E88569}"/>
              </a:ext>
            </a:extLst>
          </p:cNvPr>
          <p:cNvSpPr/>
          <p:nvPr/>
        </p:nvSpPr>
        <p:spPr>
          <a:xfrm>
            <a:off x="10513296" y="142812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1" name="Овал 360">
            <a:extLst>
              <a:ext uri="{FF2B5EF4-FFF2-40B4-BE49-F238E27FC236}">
                <a16:creationId xmlns:a16="http://schemas.microsoft.com/office/drawing/2014/main" id="{E75E0582-0D19-4E67-A77A-173BEE40F551}"/>
              </a:ext>
            </a:extLst>
          </p:cNvPr>
          <p:cNvSpPr/>
          <p:nvPr/>
        </p:nvSpPr>
        <p:spPr>
          <a:xfrm>
            <a:off x="10508296" y="18290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2" name="Овал 361">
            <a:extLst>
              <a:ext uri="{FF2B5EF4-FFF2-40B4-BE49-F238E27FC236}">
                <a16:creationId xmlns:a16="http://schemas.microsoft.com/office/drawing/2014/main" id="{32FA409D-3D0C-435B-A6DD-F0A4370AE67E}"/>
              </a:ext>
            </a:extLst>
          </p:cNvPr>
          <p:cNvSpPr/>
          <p:nvPr/>
        </p:nvSpPr>
        <p:spPr>
          <a:xfrm>
            <a:off x="10485806" y="223948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3" name="Овал 362">
            <a:extLst>
              <a:ext uri="{FF2B5EF4-FFF2-40B4-BE49-F238E27FC236}">
                <a16:creationId xmlns:a16="http://schemas.microsoft.com/office/drawing/2014/main" id="{997B2FDF-138C-41E0-B2CE-6BD2D83EF169}"/>
              </a:ext>
            </a:extLst>
          </p:cNvPr>
          <p:cNvSpPr/>
          <p:nvPr/>
        </p:nvSpPr>
        <p:spPr>
          <a:xfrm>
            <a:off x="10485805" y="26273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4" name="Овал 363">
            <a:extLst>
              <a:ext uri="{FF2B5EF4-FFF2-40B4-BE49-F238E27FC236}">
                <a16:creationId xmlns:a16="http://schemas.microsoft.com/office/drawing/2014/main" id="{904DCD57-6E69-448F-9FD7-F8B726BE2A27}"/>
              </a:ext>
            </a:extLst>
          </p:cNvPr>
          <p:cNvSpPr/>
          <p:nvPr/>
        </p:nvSpPr>
        <p:spPr>
          <a:xfrm>
            <a:off x="10478306" y="30620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5" name="Овал 364">
            <a:extLst>
              <a:ext uri="{FF2B5EF4-FFF2-40B4-BE49-F238E27FC236}">
                <a16:creationId xmlns:a16="http://schemas.microsoft.com/office/drawing/2014/main" id="{504E2C27-4FF8-40DD-8348-8B798B9E13A5}"/>
              </a:ext>
            </a:extLst>
          </p:cNvPr>
          <p:cNvSpPr/>
          <p:nvPr/>
        </p:nvSpPr>
        <p:spPr>
          <a:xfrm>
            <a:off x="10483293" y="34142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6" name="Овал 365">
            <a:extLst>
              <a:ext uri="{FF2B5EF4-FFF2-40B4-BE49-F238E27FC236}">
                <a16:creationId xmlns:a16="http://schemas.microsoft.com/office/drawing/2014/main" id="{8FF735D3-8089-42B9-B1CB-551DA4329392}"/>
              </a:ext>
            </a:extLst>
          </p:cNvPr>
          <p:cNvSpPr/>
          <p:nvPr/>
        </p:nvSpPr>
        <p:spPr>
          <a:xfrm>
            <a:off x="10500797" y="375656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7" name="Овал 366">
            <a:extLst>
              <a:ext uri="{FF2B5EF4-FFF2-40B4-BE49-F238E27FC236}">
                <a16:creationId xmlns:a16="http://schemas.microsoft.com/office/drawing/2014/main" id="{1C0989A4-E059-444E-B57B-00E87F090733}"/>
              </a:ext>
            </a:extLst>
          </p:cNvPr>
          <p:cNvSpPr/>
          <p:nvPr/>
        </p:nvSpPr>
        <p:spPr>
          <a:xfrm>
            <a:off x="10500796" y="410884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43B38C22-122E-41CD-8053-7C4FE87F48AF}"/>
              </a:ext>
            </a:extLst>
          </p:cNvPr>
          <p:cNvSpPr txBox="1"/>
          <p:nvPr/>
        </p:nvSpPr>
        <p:spPr>
          <a:xfrm>
            <a:off x="1640145" y="4607047"/>
            <a:ext cx="6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2д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13CDFA98-EEBF-4A68-9A0A-DAEABAAF156F}"/>
              </a:ext>
            </a:extLst>
          </p:cNvPr>
          <p:cNvSpPr txBox="1"/>
          <p:nvPr/>
        </p:nvSpPr>
        <p:spPr>
          <a:xfrm>
            <a:off x="3658884" y="4578168"/>
            <a:ext cx="6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3д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23491E50-F85A-4542-B152-FE680DE48931}"/>
              </a:ext>
            </a:extLst>
          </p:cNvPr>
          <p:cNvSpPr txBox="1"/>
          <p:nvPr/>
        </p:nvSpPr>
        <p:spPr>
          <a:xfrm>
            <a:off x="6020899" y="4669787"/>
            <a:ext cx="6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4д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371" name="TextBox 370">
            <a:extLst>
              <a:ext uri="{FF2B5EF4-FFF2-40B4-BE49-F238E27FC236}">
                <a16:creationId xmlns:a16="http://schemas.microsoft.com/office/drawing/2014/main" id="{47715502-D78F-43B6-9B3A-14AC2E879BF9}"/>
              </a:ext>
            </a:extLst>
          </p:cNvPr>
          <p:cNvSpPr txBox="1"/>
          <p:nvPr/>
        </p:nvSpPr>
        <p:spPr>
          <a:xfrm>
            <a:off x="9172408" y="4695637"/>
            <a:ext cx="6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5д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557E7870-26DF-41F5-A1EC-069B0AC84D65}"/>
              </a:ext>
            </a:extLst>
          </p:cNvPr>
          <p:cNvSpPr txBox="1"/>
          <p:nvPr/>
        </p:nvSpPr>
        <p:spPr>
          <a:xfrm>
            <a:off x="1625043" y="5325851"/>
            <a:ext cx="869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20</a:t>
            </a:r>
            <a:endParaRPr lang="ru-RU" dirty="0"/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F3A1AD90-9714-4154-B093-A4DD26EDD19D}"/>
              </a:ext>
            </a:extLst>
          </p:cNvPr>
          <p:cNvSpPr txBox="1"/>
          <p:nvPr/>
        </p:nvSpPr>
        <p:spPr>
          <a:xfrm>
            <a:off x="3651222" y="5284171"/>
            <a:ext cx="869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30</a:t>
            </a:r>
            <a:endParaRPr lang="ru-RU" dirty="0"/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662CB199-6ECC-4EDC-8B81-4532B6621416}"/>
              </a:ext>
            </a:extLst>
          </p:cNvPr>
          <p:cNvSpPr txBox="1"/>
          <p:nvPr/>
        </p:nvSpPr>
        <p:spPr>
          <a:xfrm>
            <a:off x="5964721" y="5333688"/>
            <a:ext cx="869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40</a:t>
            </a:r>
            <a:endParaRPr lang="ru-RU" dirty="0"/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6375994B-8B0B-4399-A905-5942805B6D7F}"/>
              </a:ext>
            </a:extLst>
          </p:cNvPr>
          <p:cNvSpPr txBox="1"/>
          <p:nvPr/>
        </p:nvSpPr>
        <p:spPr>
          <a:xfrm>
            <a:off x="9202398" y="5382972"/>
            <a:ext cx="869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50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02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368" grpId="0"/>
      <p:bldP spid="369" grpId="0"/>
      <p:bldP spid="370" grpId="0"/>
      <p:bldP spid="371" grpId="0"/>
      <p:bldP spid="372" grpId="0"/>
      <p:bldP spid="373" grpId="0"/>
      <p:bldP spid="374" grpId="0"/>
      <p:bldP spid="3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Овал 42">
            <a:extLst>
              <a:ext uri="{FF2B5EF4-FFF2-40B4-BE49-F238E27FC236}">
                <a16:creationId xmlns:a16="http://schemas.microsoft.com/office/drawing/2014/main" id="{A58486FE-445E-4E74-B206-0647881A6B59}"/>
              </a:ext>
            </a:extLst>
          </p:cNvPr>
          <p:cNvSpPr/>
          <p:nvPr/>
        </p:nvSpPr>
        <p:spPr>
          <a:xfrm>
            <a:off x="324782" y="86688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A18ABC14-D34F-4083-841C-5EC071C6EF39}"/>
              </a:ext>
            </a:extLst>
          </p:cNvPr>
          <p:cNvSpPr/>
          <p:nvPr/>
        </p:nvSpPr>
        <p:spPr>
          <a:xfrm>
            <a:off x="324781" y="128664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12BB0B4B-B32E-49D9-8F09-63D4AE726DD8}"/>
              </a:ext>
            </a:extLst>
          </p:cNvPr>
          <p:cNvSpPr/>
          <p:nvPr/>
        </p:nvSpPr>
        <p:spPr>
          <a:xfrm>
            <a:off x="319781" y="168758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B5B77BF9-21CB-43E7-AA80-5D8834DEBEF3}"/>
              </a:ext>
            </a:extLst>
          </p:cNvPr>
          <p:cNvSpPr/>
          <p:nvPr/>
        </p:nvSpPr>
        <p:spPr>
          <a:xfrm>
            <a:off x="297291" y="20980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F4EDF3D1-5622-448C-AEEC-351B35A02477}"/>
              </a:ext>
            </a:extLst>
          </p:cNvPr>
          <p:cNvSpPr/>
          <p:nvPr/>
        </p:nvSpPr>
        <p:spPr>
          <a:xfrm>
            <a:off x="297290" y="248584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FAAAB270-DEB3-47DF-B440-D7E41D0A1A4E}"/>
              </a:ext>
            </a:extLst>
          </p:cNvPr>
          <p:cNvSpPr/>
          <p:nvPr/>
        </p:nvSpPr>
        <p:spPr>
          <a:xfrm>
            <a:off x="289791" y="29205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9534B28E-63D4-4820-B95D-2252727C2973}"/>
              </a:ext>
            </a:extLst>
          </p:cNvPr>
          <p:cNvSpPr/>
          <p:nvPr/>
        </p:nvSpPr>
        <p:spPr>
          <a:xfrm>
            <a:off x="294778" y="32728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394C9816-53E2-44BF-B501-0DB097372C96}"/>
              </a:ext>
            </a:extLst>
          </p:cNvPr>
          <p:cNvSpPr/>
          <p:nvPr/>
        </p:nvSpPr>
        <p:spPr>
          <a:xfrm>
            <a:off x="312282" y="361509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F4FAC784-7633-4E07-82E3-B119DB34288E}"/>
              </a:ext>
            </a:extLst>
          </p:cNvPr>
          <p:cNvSpPr/>
          <p:nvPr/>
        </p:nvSpPr>
        <p:spPr>
          <a:xfrm>
            <a:off x="312281" y="39673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585EFEB7-A3ED-4881-881C-945E4302A549}"/>
              </a:ext>
            </a:extLst>
          </p:cNvPr>
          <p:cNvSpPr/>
          <p:nvPr/>
        </p:nvSpPr>
        <p:spPr>
          <a:xfrm>
            <a:off x="324783" y="4971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12F24425-7520-4E24-A3B6-ED8DE3D0C783}"/>
              </a:ext>
            </a:extLst>
          </p:cNvPr>
          <p:cNvSpPr/>
          <p:nvPr/>
        </p:nvSpPr>
        <p:spPr>
          <a:xfrm>
            <a:off x="332281" y="8809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AAFFDF7A-1B17-4DAE-80DF-6B144FAA5513}"/>
              </a:ext>
            </a:extLst>
          </p:cNvPr>
          <p:cNvSpPr/>
          <p:nvPr/>
        </p:nvSpPr>
        <p:spPr>
          <a:xfrm>
            <a:off x="332280" y="13007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8C9F1ABB-D67F-4834-9A5C-E9610B429E1F}"/>
              </a:ext>
            </a:extLst>
          </p:cNvPr>
          <p:cNvSpPr/>
          <p:nvPr/>
        </p:nvSpPr>
        <p:spPr>
          <a:xfrm>
            <a:off x="327280" y="17016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DF0C7CB6-1272-41CD-94BD-267969B772C6}"/>
              </a:ext>
            </a:extLst>
          </p:cNvPr>
          <p:cNvSpPr/>
          <p:nvPr/>
        </p:nvSpPr>
        <p:spPr>
          <a:xfrm>
            <a:off x="304790" y="21120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99E84C87-7F27-487E-B0A9-088211F2BF32}"/>
              </a:ext>
            </a:extLst>
          </p:cNvPr>
          <p:cNvSpPr/>
          <p:nvPr/>
        </p:nvSpPr>
        <p:spPr>
          <a:xfrm>
            <a:off x="304789" y="24999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BD280562-1E6D-4694-B70D-BDE15B68466D}"/>
              </a:ext>
            </a:extLst>
          </p:cNvPr>
          <p:cNvSpPr/>
          <p:nvPr/>
        </p:nvSpPr>
        <p:spPr>
          <a:xfrm>
            <a:off x="297290" y="29346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AAD5DBDE-796D-4B09-88DD-49F5B84F5E92}"/>
              </a:ext>
            </a:extLst>
          </p:cNvPr>
          <p:cNvSpPr/>
          <p:nvPr/>
        </p:nvSpPr>
        <p:spPr>
          <a:xfrm>
            <a:off x="302277" y="32869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F94EE194-70AF-4B8A-99EB-A2769D270014}"/>
              </a:ext>
            </a:extLst>
          </p:cNvPr>
          <p:cNvSpPr/>
          <p:nvPr/>
        </p:nvSpPr>
        <p:spPr>
          <a:xfrm>
            <a:off x="319781" y="362918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4B143AAA-5DDE-4EE5-A110-B1BE80E0B6DD}"/>
              </a:ext>
            </a:extLst>
          </p:cNvPr>
          <p:cNvSpPr/>
          <p:nvPr/>
        </p:nvSpPr>
        <p:spPr>
          <a:xfrm>
            <a:off x="319780" y="39814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DC894899-4303-444A-9281-FFCB65A328E8}"/>
              </a:ext>
            </a:extLst>
          </p:cNvPr>
          <p:cNvSpPr/>
          <p:nvPr/>
        </p:nvSpPr>
        <p:spPr>
          <a:xfrm>
            <a:off x="299792" y="432849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6DD8ED7D-2B77-425F-84F3-1752A65D25E6}"/>
              </a:ext>
            </a:extLst>
          </p:cNvPr>
          <p:cNvSpPr/>
          <p:nvPr/>
        </p:nvSpPr>
        <p:spPr>
          <a:xfrm>
            <a:off x="477182" y="101928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6A78309E-C874-4564-8A98-D8E4CBCD25FF}"/>
              </a:ext>
            </a:extLst>
          </p:cNvPr>
          <p:cNvSpPr/>
          <p:nvPr/>
        </p:nvSpPr>
        <p:spPr>
          <a:xfrm>
            <a:off x="477181" y="143904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1CAE2428-9646-48FE-B478-341BC150D63E}"/>
              </a:ext>
            </a:extLst>
          </p:cNvPr>
          <p:cNvSpPr/>
          <p:nvPr/>
        </p:nvSpPr>
        <p:spPr>
          <a:xfrm>
            <a:off x="472181" y="183998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002E85EE-3647-4931-835C-A0750C15763F}"/>
              </a:ext>
            </a:extLst>
          </p:cNvPr>
          <p:cNvSpPr/>
          <p:nvPr/>
        </p:nvSpPr>
        <p:spPr>
          <a:xfrm>
            <a:off x="449691" y="22504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id="{05E35FAF-C47A-4B9A-B972-07ACA078CD5D}"/>
              </a:ext>
            </a:extLst>
          </p:cNvPr>
          <p:cNvSpPr/>
          <p:nvPr/>
        </p:nvSpPr>
        <p:spPr>
          <a:xfrm>
            <a:off x="449690" y="263824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id="{7B91AAF2-0A48-4285-9B5F-539AA49B1463}"/>
              </a:ext>
            </a:extLst>
          </p:cNvPr>
          <p:cNvSpPr/>
          <p:nvPr/>
        </p:nvSpPr>
        <p:spPr>
          <a:xfrm>
            <a:off x="442191" y="30729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>
            <a:extLst>
              <a:ext uri="{FF2B5EF4-FFF2-40B4-BE49-F238E27FC236}">
                <a16:creationId xmlns:a16="http://schemas.microsoft.com/office/drawing/2014/main" id="{067879FF-9FA7-4C95-99C9-38565EA4C761}"/>
              </a:ext>
            </a:extLst>
          </p:cNvPr>
          <p:cNvSpPr/>
          <p:nvPr/>
        </p:nvSpPr>
        <p:spPr>
          <a:xfrm>
            <a:off x="447178" y="34252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>
            <a:extLst>
              <a:ext uri="{FF2B5EF4-FFF2-40B4-BE49-F238E27FC236}">
                <a16:creationId xmlns:a16="http://schemas.microsoft.com/office/drawing/2014/main" id="{4585C76D-3293-43B3-B141-15538C6783C5}"/>
              </a:ext>
            </a:extLst>
          </p:cNvPr>
          <p:cNvSpPr/>
          <p:nvPr/>
        </p:nvSpPr>
        <p:spPr>
          <a:xfrm>
            <a:off x="464682" y="376749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>
            <a:extLst>
              <a:ext uri="{FF2B5EF4-FFF2-40B4-BE49-F238E27FC236}">
                <a16:creationId xmlns:a16="http://schemas.microsoft.com/office/drawing/2014/main" id="{102706B9-BB53-4853-BCB1-A19934CCB9DD}"/>
              </a:ext>
            </a:extLst>
          </p:cNvPr>
          <p:cNvSpPr/>
          <p:nvPr/>
        </p:nvSpPr>
        <p:spPr>
          <a:xfrm>
            <a:off x="464681" y="41197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7AE28F77-2101-48AF-889E-0E75A4A91826}"/>
              </a:ext>
            </a:extLst>
          </p:cNvPr>
          <p:cNvSpPr/>
          <p:nvPr/>
        </p:nvSpPr>
        <p:spPr>
          <a:xfrm>
            <a:off x="477183" y="6495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>
            <a:extLst>
              <a:ext uri="{FF2B5EF4-FFF2-40B4-BE49-F238E27FC236}">
                <a16:creationId xmlns:a16="http://schemas.microsoft.com/office/drawing/2014/main" id="{FD6A8ED1-FB2B-4834-9DF2-30016E7B1A7F}"/>
              </a:ext>
            </a:extLst>
          </p:cNvPr>
          <p:cNvSpPr/>
          <p:nvPr/>
        </p:nvSpPr>
        <p:spPr>
          <a:xfrm>
            <a:off x="484681" y="10333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>
            <a:extLst>
              <a:ext uri="{FF2B5EF4-FFF2-40B4-BE49-F238E27FC236}">
                <a16:creationId xmlns:a16="http://schemas.microsoft.com/office/drawing/2014/main" id="{A3218F67-A68A-4A0C-A58A-0316980FB4DD}"/>
              </a:ext>
            </a:extLst>
          </p:cNvPr>
          <p:cNvSpPr/>
          <p:nvPr/>
        </p:nvSpPr>
        <p:spPr>
          <a:xfrm>
            <a:off x="484680" y="14531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>
            <a:extLst>
              <a:ext uri="{FF2B5EF4-FFF2-40B4-BE49-F238E27FC236}">
                <a16:creationId xmlns:a16="http://schemas.microsoft.com/office/drawing/2014/main" id="{44AD3DD7-0B3D-4033-A7A5-3FC825824EDA}"/>
              </a:ext>
            </a:extLst>
          </p:cNvPr>
          <p:cNvSpPr/>
          <p:nvPr/>
        </p:nvSpPr>
        <p:spPr>
          <a:xfrm>
            <a:off x="479680" y="18540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>
            <a:extLst>
              <a:ext uri="{FF2B5EF4-FFF2-40B4-BE49-F238E27FC236}">
                <a16:creationId xmlns:a16="http://schemas.microsoft.com/office/drawing/2014/main" id="{8A88558C-7594-4ED3-8BCC-0C8300941C4B}"/>
              </a:ext>
            </a:extLst>
          </p:cNvPr>
          <p:cNvSpPr/>
          <p:nvPr/>
        </p:nvSpPr>
        <p:spPr>
          <a:xfrm>
            <a:off x="457190" y="22644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id="{B4329E61-1E09-4C65-924A-162760BCA3A0}"/>
              </a:ext>
            </a:extLst>
          </p:cNvPr>
          <p:cNvSpPr/>
          <p:nvPr/>
        </p:nvSpPr>
        <p:spPr>
          <a:xfrm>
            <a:off x="457189" y="26523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id="{675D8414-EA08-4C1D-881A-4D4E9ED97A95}"/>
              </a:ext>
            </a:extLst>
          </p:cNvPr>
          <p:cNvSpPr/>
          <p:nvPr/>
        </p:nvSpPr>
        <p:spPr>
          <a:xfrm>
            <a:off x="449690" y="30870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>
            <a:extLst>
              <a:ext uri="{FF2B5EF4-FFF2-40B4-BE49-F238E27FC236}">
                <a16:creationId xmlns:a16="http://schemas.microsoft.com/office/drawing/2014/main" id="{1BDD1585-8970-470D-B3A8-A0651E18127B}"/>
              </a:ext>
            </a:extLst>
          </p:cNvPr>
          <p:cNvSpPr/>
          <p:nvPr/>
        </p:nvSpPr>
        <p:spPr>
          <a:xfrm>
            <a:off x="454677" y="34393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id="{47C7A5F7-D3CA-4812-A071-824179A4E22F}"/>
              </a:ext>
            </a:extLst>
          </p:cNvPr>
          <p:cNvSpPr/>
          <p:nvPr/>
        </p:nvSpPr>
        <p:spPr>
          <a:xfrm>
            <a:off x="472181" y="378158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8C04680F-B974-45DA-BE85-DC094F51DB4F}"/>
              </a:ext>
            </a:extLst>
          </p:cNvPr>
          <p:cNvSpPr/>
          <p:nvPr/>
        </p:nvSpPr>
        <p:spPr>
          <a:xfrm>
            <a:off x="472180" y="41338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0" name="Овал 549">
            <a:extLst>
              <a:ext uri="{FF2B5EF4-FFF2-40B4-BE49-F238E27FC236}">
                <a16:creationId xmlns:a16="http://schemas.microsoft.com/office/drawing/2014/main" id="{4F26B602-4828-486D-B556-F89A96A38ED2}"/>
              </a:ext>
            </a:extLst>
          </p:cNvPr>
          <p:cNvSpPr/>
          <p:nvPr/>
        </p:nvSpPr>
        <p:spPr>
          <a:xfrm>
            <a:off x="816982" y="86688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1" name="Овал 550">
            <a:extLst>
              <a:ext uri="{FF2B5EF4-FFF2-40B4-BE49-F238E27FC236}">
                <a16:creationId xmlns:a16="http://schemas.microsoft.com/office/drawing/2014/main" id="{187F4F43-B56A-4CE6-9EF6-E3F2CB052F75}"/>
              </a:ext>
            </a:extLst>
          </p:cNvPr>
          <p:cNvSpPr/>
          <p:nvPr/>
        </p:nvSpPr>
        <p:spPr>
          <a:xfrm>
            <a:off x="816981" y="128664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2" name="Овал 551">
            <a:extLst>
              <a:ext uri="{FF2B5EF4-FFF2-40B4-BE49-F238E27FC236}">
                <a16:creationId xmlns:a16="http://schemas.microsoft.com/office/drawing/2014/main" id="{5CA7F7D8-4826-4040-960F-601E5EE26DC9}"/>
              </a:ext>
            </a:extLst>
          </p:cNvPr>
          <p:cNvSpPr/>
          <p:nvPr/>
        </p:nvSpPr>
        <p:spPr>
          <a:xfrm>
            <a:off x="811981" y="168758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3" name="Овал 552">
            <a:extLst>
              <a:ext uri="{FF2B5EF4-FFF2-40B4-BE49-F238E27FC236}">
                <a16:creationId xmlns:a16="http://schemas.microsoft.com/office/drawing/2014/main" id="{E3537D18-F340-47A2-8FF0-E8D34822FCB2}"/>
              </a:ext>
            </a:extLst>
          </p:cNvPr>
          <p:cNvSpPr/>
          <p:nvPr/>
        </p:nvSpPr>
        <p:spPr>
          <a:xfrm>
            <a:off x="789491" y="20980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4" name="Овал 553">
            <a:extLst>
              <a:ext uri="{FF2B5EF4-FFF2-40B4-BE49-F238E27FC236}">
                <a16:creationId xmlns:a16="http://schemas.microsoft.com/office/drawing/2014/main" id="{286E14DF-BF1F-4847-A15B-6B99ADB7DF0F}"/>
              </a:ext>
            </a:extLst>
          </p:cNvPr>
          <p:cNvSpPr/>
          <p:nvPr/>
        </p:nvSpPr>
        <p:spPr>
          <a:xfrm>
            <a:off x="789490" y="248584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5" name="Овал 554">
            <a:extLst>
              <a:ext uri="{FF2B5EF4-FFF2-40B4-BE49-F238E27FC236}">
                <a16:creationId xmlns:a16="http://schemas.microsoft.com/office/drawing/2014/main" id="{28620E0A-112D-4783-849A-8B0F742DC77E}"/>
              </a:ext>
            </a:extLst>
          </p:cNvPr>
          <p:cNvSpPr/>
          <p:nvPr/>
        </p:nvSpPr>
        <p:spPr>
          <a:xfrm>
            <a:off x="781991" y="29205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6" name="Овал 555">
            <a:extLst>
              <a:ext uri="{FF2B5EF4-FFF2-40B4-BE49-F238E27FC236}">
                <a16:creationId xmlns:a16="http://schemas.microsoft.com/office/drawing/2014/main" id="{43A53DBD-DF45-4C46-95D7-301D580EC3F9}"/>
              </a:ext>
            </a:extLst>
          </p:cNvPr>
          <p:cNvSpPr/>
          <p:nvPr/>
        </p:nvSpPr>
        <p:spPr>
          <a:xfrm>
            <a:off x="786978" y="32728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7" name="Овал 556">
            <a:extLst>
              <a:ext uri="{FF2B5EF4-FFF2-40B4-BE49-F238E27FC236}">
                <a16:creationId xmlns:a16="http://schemas.microsoft.com/office/drawing/2014/main" id="{7E310F36-C7C6-4617-BE3D-1F0BA39EEA99}"/>
              </a:ext>
            </a:extLst>
          </p:cNvPr>
          <p:cNvSpPr/>
          <p:nvPr/>
        </p:nvSpPr>
        <p:spPr>
          <a:xfrm>
            <a:off x="804482" y="361509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8" name="Овал 557">
            <a:extLst>
              <a:ext uri="{FF2B5EF4-FFF2-40B4-BE49-F238E27FC236}">
                <a16:creationId xmlns:a16="http://schemas.microsoft.com/office/drawing/2014/main" id="{BE1898D1-908E-4207-9855-74C03ECA0CAA}"/>
              </a:ext>
            </a:extLst>
          </p:cNvPr>
          <p:cNvSpPr/>
          <p:nvPr/>
        </p:nvSpPr>
        <p:spPr>
          <a:xfrm>
            <a:off x="804481" y="39673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9" name="Овал 558">
            <a:extLst>
              <a:ext uri="{FF2B5EF4-FFF2-40B4-BE49-F238E27FC236}">
                <a16:creationId xmlns:a16="http://schemas.microsoft.com/office/drawing/2014/main" id="{07B9EAE8-1B4A-49F9-88FD-D6BEE6765D9F}"/>
              </a:ext>
            </a:extLst>
          </p:cNvPr>
          <p:cNvSpPr/>
          <p:nvPr/>
        </p:nvSpPr>
        <p:spPr>
          <a:xfrm>
            <a:off x="816983" y="4971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0" name="Овал 559">
            <a:extLst>
              <a:ext uri="{FF2B5EF4-FFF2-40B4-BE49-F238E27FC236}">
                <a16:creationId xmlns:a16="http://schemas.microsoft.com/office/drawing/2014/main" id="{BD663156-0D62-4A97-8080-CF0010E75396}"/>
              </a:ext>
            </a:extLst>
          </p:cNvPr>
          <p:cNvSpPr/>
          <p:nvPr/>
        </p:nvSpPr>
        <p:spPr>
          <a:xfrm>
            <a:off x="824481" y="8809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1" name="Овал 560">
            <a:extLst>
              <a:ext uri="{FF2B5EF4-FFF2-40B4-BE49-F238E27FC236}">
                <a16:creationId xmlns:a16="http://schemas.microsoft.com/office/drawing/2014/main" id="{CF84D64B-A594-45A8-987F-0281428AA673}"/>
              </a:ext>
            </a:extLst>
          </p:cNvPr>
          <p:cNvSpPr/>
          <p:nvPr/>
        </p:nvSpPr>
        <p:spPr>
          <a:xfrm>
            <a:off x="824480" y="13007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2" name="Овал 561">
            <a:extLst>
              <a:ext uri="{FF2B5EF4-FFF2-40B4-BE49-F238E27FC236}">
                <a16:creationId xmlns:a16="http://schemas.microsoft.com/office/drawing/2014/main" id="{D434AE3C-20F6-4019-B8F2-6532F0BF9B99}"/>
              </a:ext>
            </a:extLst>
          </p:cNvPr>
          <p:cNvSpPr/>
          <p:nvPr/>
        </p:nvSpPr>
        <p:spPr>
          <a:xfrm>
            <a:off x="819480" y="17016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3" name="Овал 562">
            <a:extLst>
              <a:ext uri="{FF2B5EF4-FFF2-40B4-BE49-F238E27FC236}">
                <a16:creationId xmlns:a16="http://schemas.microsoft.com/office/drawing/2014/main" id="{66B1F032-9F5E-4BA4-B665-8AC883D8DABA}"/>
              </a:ext>
            </a:extLst>
          </p:cNvPr>
          <p:cNvSpPr/>
          <p:nvPr/>
        </p:nvSpPr>
        <p:spPr>
          <a:xfrm>
            <a:off x="796990" y="21120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4" name="Овал 563">
            <a:extLst>
              <a:ext uri="{FF2B5EF4-FFF2-40B4-BE49-F238E27FC236}">
                <a16:creationId xmlns:a16="http://schemas.microsoft.com/office/drawing/2014/main" id="{B45CBF76-15A0-4026-8D8C-B3F88A0D0BA3}"/>
              </a:ext>
            </a:extLst>
          </p:cNvPr>
          <p:cNvSpPr/>
          <p:nvPr/>
        </p:nvSpPr>
        <p:spPr>
          <a:xfrm>
            <a:off x="796989" y="24999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5" name="Овал 564">
            <a:extLst>
              <a:ext uri="{FF2B5EF4-FFF2-40B4-BE49-F238E27FC236}">
                <a16:creationId xmlns:a16="http://schemas.microsoft.com/office/drawing/2014/main" id="{83156CCB-A8D2-48E3-9322-BCED03AA5013}"/>
              </a:ext>
            </a:extLst>
          </p:cNvPr>
          <p:cNvSpPr/>
          <p:nvPr/>
        </p:nvSpPr>
        <p:spPr>
          <a:xfrm>
            <a:off x="789490" y="29346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6" name="Овал 565">
            <a:extLst>
              <a:ext uri="{FF2B5EF4-FFF2-40B4-BE49-F238E27FC236}">
                <a16:creationId xmlns:a16="http://schemas.microsoft.com/office/drawing/2014/main" id="{04BAB258-E980-4A9F-993C-783080A5BA8A}"/>
              </a:ext>
            </a:extLst>
          </p:cNvPr>
          <p:cNvSpPr/>
          <p:nvPr/>
        </p:nvSpPr>
        <p:spPr>
          <a:xfrm>
            <a:off x="794477" y="32869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7" name="Овал 566">
            <a:extLst>
              <a:ext uri="{FF2B5EF4-FFF2-40B4-BE49-F238E27FC236}">
                <a16:creationId xmlns:a16="http://schemas.microsoft.com/office/drawing/2014/main" id="{D9B0A2BB-81D2-4467-ABF2-B286B84F5F07}"/>
              </a:ext>
            </a:extLst>
          </p:cNvPr>
          <p:cNvSpPr/>
          <p:nvPr/>
        </p:nvSpPr>
        <p:spPr>
          <a:xfrm>
            <a:off x="811981" y="362918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8" name="Овал 567">
            <a:extLst>
              <a:ext uri="{FF2B5EF4-FFF2-40B4-BE49-F238E27FC236}">
                <a16:creationId xmlns:a16="http://schemas.microsoft.com/office/drawing/2014/main" id="{F477C9A3-63FA-47C7-9305-D50F25A6DF4C}"/>
              </a:ext>
            </a:extLst>
          </p:cNvPr>
          <p:cNvSpPr/>
          <p:nvPr/>
        </p:nvSpPr>
        <p:spPr>
          <a:xfrm>
            <a:off x="811980" y="39814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9" name="Прямоугольник 568">
            <a:extLst>
              <a:ext uri="{FF2B5EF4-FFF2-40B4-BE49-F238E27FC236}">
                <a16:creationId xmlns:a16="http://schemas.microsoft.com/office/drawing/2014/main" id="{6954C527-C46B-406E-8381-3C823EFEC71B}"/>
              </a:ext>
            </a:extLst>
          </p:cNvPr>
          <p:cNvSpPr/>
          <p:nvPr/>
        </p:nvSpPr>
        <p:spPr>
          <a:xfrm>
            <a:off x="791992" y="432849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0" name="Овал 569">
            <a:extLst>
              <a:ext uri="{FF2B5EF4-FFF2-40B4-BE49-F238E27FC236}">
                <a16:creationId xmlns:a16="http://schemas.microsoft.com/office/drawing/2014/main" id="{D9C7EBE8-F932-4649-A5A4-CA078E617C17}"/>
              </a:ext>
            </a:extLst>
          </p:cNvPr>
          <p:cNvSpPr/>
          <p:nvPr/>
        </p:nvSpPr>
        <p:spPr>
          <a:xfrm>
            <a:off x="969382" y="101928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1" name="Овал 570">
            <a:extLst>
              <a:ext uri="{FF2B5EF4-FFF2-40B4-BE49-F238E27FC236}">
                <a16:creationId xmlns:a16="http://schemas.microsoft.com/office/drawing/2014/main" id="{AAEFBD79-7CD1-4494-9D8A-9355BF8926E3}"/>
              </a:ext>
            </a:extLst>
          </p:cNvPr>
          <p:cNvSpPr/>
          <p:nvPr/>
        </p:nvSpPr>
        <p:spPr>
          <a:xfrm>
            <a:off x="969381" y="143904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2" name="Овал 571">
            <a:extLst>
              <a:ext uri="{FF2B5EF4-FFF2-40B4-BE49-F238E27FC236}">
                <a16:creationId xmlns:a16="http://schemas.microsoft.com/office/drawing/2014/main" id="{287EA3FF-4631-416C-AEE8-EB2E5229202B}"/>
              </a:ext>
            </a:extLst>
          </p:cNvPr>
          <p:cNvSpPr/>
          <p:nvPr/>
        </p:nvSpPr>
        <p:spPr>
          <a:xfrm>
            <a:off x="964381" y="183998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3" name="Овал 572">
            <a:extLst>
              <a:ext uri="{FF2B5EF4-FFF2-40B4-BE49-F238E27FC236}">
                <a16:creationId xmlns:a16="http://schemas.microsoft.com/office/drawing/2014/main" id="{493D3BBB-1B46-440E-81FB-784F7AABF982}"/>
              </a:ext>
            </a:extLst>
          </p:cNvPr>
          <p:cNvSpPr/>
          <p:nvPr/>
        </p:nvSpPr>
        <p:spPr>
          <a:xfrm>
            <a:off x="941891" y="22504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4" name="Овал 573">
            <a:extLst>
              <a:ext uri="{FF2B5EF4-FFF2-40B4-BE49-F238E27FC236}">
                <a16:creationId xmlns:a16="http://schemas.microsoft.com/office/drawing/2014/main" id="{22DB7BA8-A292-4C9D-9CA8-AEA4EE94F773}"/>
              </a:ext>
            </a:extLst>
          </p:cNvPr>
          <p:cNvSpPr/>
          <p:nvPr/>
        </p:nvSpPr>
        <p:spPr>
          <a:xfrm>
            <a:off x="941890" y="263824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5" name="Овал 574">
            <a:extLst>
              <a:ext uri="{FF2B5EF4-FFF2-40B4-BE49-F238E27FC236}">
                <a16:creationId xmlns:a16="http://schemas.microsoft.com/office/drawing/2014/main" id="{FC1F3EBC-9B93-4FA5-A791-FC4017F0CCBF}"/>
              </a:ext>
            </a:extLst>
          </p:cNvPr>
          <p:cNvSpPr/>
          <p:nvPr/>
        </p:nvSpPr>
        <p:spPr>
          <a:xfrm>
            <a:off x="934391" y="30729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6" name="Овал 575">
            <a:extLst>
              <a:ext uri="{FF2B5EF4-FFF2-40B4-BE49-F238E27FC236}">
                <a16:creationId xmlns:a16="http://schemas.microsoft.com/office/drawing/2014/main" id="{1E3FBF4B-C236-476D-B1CC-6BCFCF447254}"/>
              </a:ext>
            </a:extLst>
          </p:cNvPr>
          <p:cNvSpPr/>
          <p:nvPr/>
        </p:nvSpPr>
        <p:spPr>
          <a:xfrm>
            <a:off x="939378" y="34252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7" name="Овал 576">
            <a:extLst>
              <a:ext uri="{FF2B5EF4-FFF2-40B4-BE49-F238E27FC236}">
                <a16:creationId xmlns:a16="http://schemas.microsoft.com/office/drawing/2014/main" id="{B3C576C6-B73F-4FF4-B66C-339D04133D2F}"/>
              </a:ext>
            </a:extLst>
          </p:cNvPr>
          <p:cNvSpPr/>
          <p:nvPr/>
        </p:nvSpPr>
        <p:spPr>
          <a:xfrm>
            <a:off x="956882" y="376749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8" name="Овал 577">
            <a:extLst>
              <a:ext uri="{FF2B5EF4-FFF2-40B4-BE49-F238E27FC236}">
                <a16:creationId xmlns:a16="http://schemas.microsoft.com/office/drawing/2014/main" id="{0B840B0F-2740-4C66-A766-3E9BC071FB09}"/>
              </a:ext>
            </a:extLst>
          </p:cNvPr>
          <p:cNvSpPr/>
          <p:nvPr/>
        </p:nvSpPr>
        <p:spPr>
          <a:xfrm>
            <a:off x="956881" y="41197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9" name="Овал 578">
            <a:extLst>
              <a:ext uri="{FF2B5EF4-FFF2-40B4-BE49-F238E27FC236}">
                <a16:creationId xmlns:a16="http://schemas.microsoft.com/office/drawing/2014/main" id="{BA4BBFF6-7F52-45DD-A18A-4CF423F8B5C0}"/>
              </a:ext>
            </a:extLst>
          </p:cNvPr>
          <p:cNvSpPr/>
          <p:nvPr/>
        </p:nvSpPr>
        <p:spPr>
          <a:xfrm>
            <a:off x="969383" y="6495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0" name="Овал 579">
            <a:extLst>
              <a:ext uri="{FF2B5EF4-FFF2-40B4-BE49-F238E27FC236}">
                <a16:creationId xmlns:a16="http://schemas.microsoft.com/office/drawing/2014/main" id="{4CC7B1DD-37A9-463E-AA55-491BECA29B5D}"/>
              </a:ext>
            </a:extLst>
          </p:cNvPr>
          <p:cNvSpPr/>
          <p:nvPr/>
        </p:nvSpPr>
        <p:spPr>
          <a:xfrm>
            <a:off x="976881" y="10333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1" name="Овал 580">
            <a:extLst>
              <a:ext uri="{FF2B5EF4-FFF2-40B4-BE49-F238E27FC236}">
                <a16:creationId xmlns:a16="http://schemas.microsoft.com/office/drawing/2014/main" id="{628263A8-9E8D-412D-9062-AB95A3204851}"/>
              </a:ext>
            </a:extLst>
          </p:cNvPr>
          <p:cNvSpPr/>
          <p:nvPr/>
        </p:nvSpPr>
        <p:spPr>
          <a:xfrm>
            <a:off x="976880" y="14531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2" name="Овал 581">
            <a:extLst>
              <a:ext uri="{FF2B5EF4-FFF2-40B4-BE49-F238E27FC236}">
                <a16:creationId xmlns:a16="http://schemas.microsoft.com/office/drawing/2014/main" id="{ED9ECB75-E2B5-45E1-AE49-16A012BE115E}"/>
              </a:ext>
            </a:extLst>
          </p:cNvPr>
          <p:cNvSpPr/>
          <p:nvPr/>
        </p:nvSpPr>
        <p:spPr>
          <a:xfrm>
            <a:off x="971880" y="18540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3" name="Овал 582">
            <a:extLst>
              <a:ext uri="{FF2B5EF4-FFF2-40B4-BE49-F238E27FC236}">
                <a16:creationId xmlns:a16="http://schemas.microsoft.com/office/drawing/2014/main" id="{E37B40F7-EB4E-4397-829A-341B2A8955FB}"/>
              </a:ext>
            </a:extLst>
          </p:cNvPr>
          <p:cNvSpPr/>
          <p:nvPr/>
        </p:nvSpPr>
        <p:spPr>
          <a:xfrm>
            <a:off x="949390" y="22644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4" name="Овал 583">
            <a:extLst>
              <a:ext uri="{FF2B5EF4-FFF2-40B4-BE49-F238E27FC236}">
                <a16:creationId xmlns:a16="http://schemas.microsoft.com/office/drawing/2014/main" id="{6E4B74C2-E9C4-4660-B77D-B66F23E9FAB8}"/>
              </a:ext>
            </a:extLst>
          </p:cNvPr>
          <p:cNvSpPr/>
          <p:nvPr/>
        </p:nvSpPr>
        <p:spPr>
          <a:xfrm>
            <a:off x="949389" y="26523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5" name="Овал 584">
            <a:extLst>
              <a:ext uri="{FF2B5EF4-FFF2-40B4-BE49-F238E27FC236}">
                <a16:creationId xmlns:a16="http://schemas.microsoft.com/office/drawing/2014/main" id="{05850C66-CD35-4DE8-9041-50D10FC3FEEE}"/>
              </a:ext>
            </a:extLst>
          </p:cNvPr>
          <p:cNvSpPr/>
          <p:nvPr/>
        </p:nvSpPr>
        <p:spPr>
          <a:xfrm>
            <a:off x="941890" y="30870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6" name="Овал 585">
            <a:extLst>
              <a:ext uri="{FF2B5EF4-FFF2-40B4-BE49-F238E27FC236}">
                <a16:creationId xmlns:a16="http://schemas.microsoft.com/office/drawing/2014/main" id="{66AC903F-B7E7-41AC-8F83-315919035D97}"/>
              </a:ext>
            </a:extLst>
          </p:cNvPr>
          <p:cNvSpPr/>
          <p:nvPr/>
        </p:nvSpPr>
        <p:spPr>
          <a:xfrm>
            <a:off x="946877" y="34393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7" name="Овал 586">
            <a:extLst>
              <a:ext uri="{FF2B5EF4-FFF2-40B4-BE49-F238E27FC236}">
                <a16:creationId xmlns:a16="http://schemas.microsoft.com/office/drawing/2014/main" id="{E58DCFFD-5921-4A59-9D0A-91CF8169E59E}"/>
              </a:ext>
            </a:extLst>
          </p:cNvPr>
          <p:cNvSpPr/>
          <p:nvPr/>
        </p:nvSpPr>
        <p:spPr>
          <a:xfrm>
            <a:off x="964381" y="378158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8" name="Овал 587">
            <a:extLst>
              <a:ext uri="{FF2B5EF4-FFF2-40B4-BE49-F238E27FC236}">
                <a16:creationId xmlns:a16="http://schemas.microsoft.com/office/drawing/2014/main" id="{82D3C814-8D5D-4F22-A774-4BA68BB1D052}"/>
              </a:ext>
            </a:extLst>
          </p:cNvPr>
          <p:cNvSpPr/>
          <p:nvPr/>
        </p:nvSpPr>
        <p:spPr>
          <a:xfrm>
            <a:off x="964380" y="41338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9" name="Овал 588">
            <a:extLst>
              <a:ext uri="{FF2B5EF4-FFF2-40B4-BE49-F238E27FC236}">
                <a16:creationId xmlns:a16="http://schemas.microsoft.com/office/drawing/2014/main" id="{176C7626-2C21-4553-A923-48DD2B32B721}"/>
              </a:ext>
            </a:extLst>
          </p:cNvPr>
          <p:cNvSpPr/>
          <p:nvPr/>
        </p:nvSpPr>
        <p:spPr>
          <a:xfrm>
            <a:off x="1314170" y="88867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0" name="Овал 589">
            <a:extLst>
              <a:ext uri="{FF2B5EF4-FFF2-40B4-BE49-F238E27FC236}">
                <a16:creationId xmlns:a16="http://schemas.microsoft.com/office/drawing/2014/main" id="{D2B914DE-B435-45B2-901F-B42622E6C418}"/>
              </a:ext>
            </a:extLst>
          </p:cNvPr>
          <p:cNvSpPr/>
          <p:nvPr/>
        </p:nvSpPr>
        <p:spPr>
          <a:xfrm>
            <a:off x="1314169" y="130843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1" name="Овал 590">
            <a:extLst>
              <a:ext uri="{FF2B5EF4-FFF2-40B4-BE49-F238E27FC236}">
                <a16:creationId xmlns:a16="http://schemas.microsoft.com/office/drawing/2014/main" id="{34F91CAB-398F-4FE1-8A1A-5455C7BEFC43}"/>
              </a:ext>
            </a:extLst>
          </p:cNvPr>
          <p:cNvSpPr/>
          <p:nvPr/>
        </p:nvSpPr>
        <p:spPr>
          <a:xfrm>
            <a:off x="1309169" y="170938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2" name="Овал 591">
            <a:extLst>
              <a:ext uri="{FF2B5EF4-FFF2-40B4-BE49-F238E27FC236}">
                <a16:creationId xmlns:a16="http://schemas.microsoft.com/office/drawing/2014/main" id="{E23C1A1F-E008-41C4-81F6-48026A44F813}"/>
              </a:ext>
            </a:extLst>
          </p:cNvPr>
          <p:cNvSpPr/>
          <p:nvPr/>
        </p:nvSpPr>
        <p:spPr>
          <a:xfrm>
            <a:off x="1286679" y="211980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3" name="Овал 592">
            <a:extLst>
              <a:ext uri="{FF2B5EF4-FFF2-40B4-BE49-F238E27FC236}">
                <a16:creationId xmlns:a16="http://schemas.microsoft.com/office/drawing/2014/main" id="{03B7230E-7DFC-4B4B-AA96-18FBC6CBFF2D}"/>
              </a:ext>
            </a:extLst>
          </p:cNvPr>
          <p:cNvSpPr/>
          <p:nvPr/>
        </p:nvSpPr>
        <p:spPr>
          <a:xfrm>
            <a:off x="1286678" y="25076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4" name="Овал 593">
            <a:extLst>
              <a:ext uri="{FF2B5EF4-FFF2-40B4-BE49-F238E27FC236}">
                <a16:creationId xmlns:a16="http://schemas.microsoft.com/office/drawing/2014/main" id="{59F4697D-00B8-4AE9-A046-531B775AB81C}"/>
              </a:ext>
            </a:extLst>
          </p:cNvPr>
          <p:cNvSpPr/>
          <p:nvPr/>
        </p:nvSpPr>
        <p:spPr>
          <a:xfrm>
            <a:off x="1279179" y="294234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5" name="Овал 594">
            <a:extLst>
              <a:ext uri="{FF2B5EF4-FFF2-40B4-BE49-F238E27FC236}">
                <a16:creationId xmlns:a16="http://schemas.microsoft.com/office/drawing/2014/main" id="{B158313C-2CC5-46E6-91EA-35BCC805844B}"/>
              </a:ext>
            </a:extLst>
          </p:cNvPr>
          <p:cNvSpPr/>
          <p:nvPr/>
        </p:nvSpPr>
        <p:spPr>
          <a:xfrm>
            <a:off x="1284166" y="329461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6" name="Овал 595">
            <a:extLst>
              <a:ext uri="{FF2B5EF4-FFF2-40B4-BE49-F238E27FC236}">
                <a16:creationId xmlns:a16="http://schemas.microsoft.com/office/drawing/2014/main" id="{AFA1F6B7-847B-4F33-BC15-D16E1204FEEC}"/>
              </a:ext>
            </a:extLst>
          </p:cNvPr>
          <p:cNvSpPr/>
          <p:nvPr/>
        </p:nvSpPr>
        <p:spPr>
          <a:xfrm>
            <a:off x="1301670" y="363688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7" name="Овал 596">
            <a:extLst>
              <a:ext uri="{FF2B5EF4-FFF2-40B4-BE49-F238E27FC236}">
                <a16:creationId xmlns:a16="http://schemas.microsoft.com/office/drawing/2014/main" id="{231B7B8A-6CA8-4767-85C0-B38EC248182A}"/>
              </a:ext>
            </a:extLst>
          </p:cNvPr>
          <p:cNvSpPr/>
          <p:nvPr/>
        </p:nvSpPr>
        <p:spPr>
          <a:xfrm>
            <a:off x="1301669" y="398915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8" name="Овал 597">
            <a:extLst>
              <a:ext uri="{FF2B5EF4-FFF2-40B4-BE49-F238E27FC236}">
                <a16:creationId xmlns:a16="http://schemas.microsoft.com/office/drawing/2014/main" id="{2AA37A87-0F37-4053-9DFE-32CE8CCA62FA}"/>
              </a:ext>
            </a:extLst>
          </p:cNvPr>
          <p:cNvSpPr/>
          <p:nvPr/>
        </p:nvSpPr>
        <p:spPr>
          <a:xfrm>
            <a:off x="1314171" y="51894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9" name="Овал 598">
            <a:extLst>
              <a:ext uri="{FF2B5EF4-FFF2-40B4-BE49-F238E27FC236}">
                <a16:creationId xmlns:a16="http://schemas.microsoft.com/office/drawing/2014/main" id="{01F09D01-65A8-4DC5-8A4C-F8B122582F63}"/>
              </a:ext>
            </a:extLst>
          </p:cNvPr>
          <p:cNvSpPr/>
          <p:nvPr/>
        </p:nvSpPr>
        <p:spPr>
          <a:xfrm>
            <a:off x="1321669" y="90276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0" name="Овал 599">
            <a:extLst>
              <a:ext uri="{FF2B5EF4-FFF2-40B4-BE49-F238E27FC236}">
                <a16:creationId xmlns:a16="http://schemas.microsoft.com/office/drawing/2014/main" id="{60C8A22F-D751-419F-A16E-E9CECA3489B2}"/>
              </a:ext>
            </a:extLst>
          </p:cNvPr>
          <p:cNvSpPr/>
          <p:nvPr/>
        </p:nvSpPr>
        <p:spPr>
          <a:xfrm>
            <a:off x="1321668" y="132252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1" name="Овал 600">
            <a:extLst>
              <a:ext uri="{FF2B5EF4-FFF2-40B4-BE49-F238E27FC236}">
                <a16:creationId xmlns:a16="http://schemas.microsoft.com/office/drawing/2014/main" id="{C4079E36-27FA-4151-9450-8CBB9C5E1076}"/>
              </a:ext>
            </a:extLst>
          </p:cNvPr>
          <p:cNvSpPr/>
          <p:nvPr/>
        </p:nvSpPr>
        <p:spPr>
          <a:xfrm>
            <a:off x="1316668" y="172347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2" name="Овал 601">
            <a:extLst>
              <a:ext uri="{FF2B5EF4-FFF2-40B4-BE49-F238E27FC236}">
                <a16:creationId xmlns:a16="http://schemas.microsoft.com/office/drawing/2014/main" id="{AA523880-411F-46C8-B4CA-CA5B022EF699}"/>
              </a:ext>
            </a:extLst>
          </p:cNvPr>
          <p:cNvSpPr/>
          <p:nvPr/>
        </p:nvSpPr>
        <p:spPr>
          <a:xfrm>
            <a:off x="1294178" y="213389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3" name="Овал 602">
            <a:extLst>
              <a:ext uri="{FF2B5EF4-FFF2-40B4-BE49-F238E27FC236}">
                <a16:creationId xmlns:a16="http://schemas.microsoft.com/office/drawing/2014/main" id="{235A0130-CF97-4A05-A2AF-572FDC0F8D1F}"/>
              </a:ext>
            </a:extLst>
          </p:cNvPr>
          <p:cNvSpPr/>
          <p:nvPr/>
        </p:nvSpPr>
        <p:spPr>
          <a:xfrm>
            <a:off x="1294177" y="25217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4" name="Овал 603">
            <a:extLst>
              <a:ext uri="{FF2B5EF4-FFF2-40B4-BE49-F238E27FC236}">
                <a16:creationId xmlns:a16="http://schemas.microsoft.com/office/drawing/2014/main" id="{9D791017-3594-466C-944E-9B689182C2AF}"/>
              </a:ext>
            </a:extLst>
          </p:cNvPr>
          <p:cNvSpPr/>
          <p:nvPr/>
        </p:nvSpPr>
        <p:spPr>
          <a:xfrm>
            <a:off x="1286678" y="295643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5" name="Овал 604">
            <a:extLst>
              <a:ext uri="{FF2B5EF4-FFF2-40B4-BE49-F238E27FC236}">
                <a16:creationId xmlns:a16="http://schemas.microsoft.com/office/drawing/2014/main" id="{8911899B-6ED9-4D4E-8F4A-537DB0D673A7}"/>
              </a:ext>
            </a:extLst>
          </p:cNvPr>
          <p:cNvSpPr/>
          <p:nvPr/>
        </p:nvSpPr>
        <p:spPr>
          <a:xfrm>
            <a:off x="1291665" y="330870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6" name="Овал 605">
            <a:extLst>
              <a:ext uri="{FF2B5EF4-FFF2-40B4-BE49-F238E27FC236}">
                <a16:creationId xmlns:a16="http://schemas.microsoft.com/office/drawing/2014/main" id="{3BE7EFD7-0C2D-41C1-8847-972C0BF57FEC}"/>
              </a:ext>
            </a:extLst>
          </p:cNvPr>
          <p:cNvSpPr/>
          <p:nvPr/>
        </p:nvSpPr>
        <p:spPr>
          <a:xfrm>
            <a:off x="1309169" y="365097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7" name="Овал 606">
            <a:extLst>
              <a:ext uri="{FF2B5EF4-FFF2-40B4-BE49-F238E27FC236}">
                <a16:creationId xmlns:a16="http://schemas.microsoft.com/office/drawing/2014/main" id="{D443234E-FB07-4602-B545-1C4D924A6C24}"/>
              </a:ext>
            </a:extLst>
          </p:cNvPr>
          <p:cNvSpPr/>
          <p:nvPr/>
        </p:nvSpPr>
        <p:spPr>
          <a:xfrm>
            <a:off x="1309168" y="400324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8" name="Прямоугольник 607">
            <a:extLst>
              <a:ext uri="{FF2B5EF4-FFF2-40B4-BE49-F238E27FC236}">
                <a16:creationId xmlns:a16="http://schemas.microsoft.com/office/drawing/2014/main" id="{8404F468-0D2A-4A94-8FAB-91C3BA0202EC}"/>
              </a:ext>
            </a:extLst>
          </p:cNvPr>
          <p:cNvSpPr/>
          <p:nvPr/>
        </p:nvSpPr>
        <p:spPr>
          <a:xfrm>
            <a:off x="1289180" y="454644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9" name="Овал 608">
            <a:extLst>
              <a:ext uri="{FF2B5EF4-FFF2-40B4-BE49-F238E27FC236}">
                <a16:creationId xmlns:a16="http://schemas.microsoft.com/office/drawing/2014/main" id="{E9BA9369-4EA9-40AF-83CE-E21343609C54}"/>
              </a:ext>
            </a:extLst>
          </p:cNvPr>
          <p:cNvSpPr/>
          <p:nvPr/>
        </p:nvSpPr>
        <p:spPr>
          <a:xfrm>
            <a:off x="1466570" y="104107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0" name="Овал 609">
            <a:extLst>
              <a:ext uri="{FF2B5EF4-FFF2-40B4-BE49-F238E27FC236}">
                <a16:creationId xmlns:a16="http://schemas.microsoft.com/office/drawing/2014/main" id="{59BE4736-1C9B-4835-9291-74052020F3E5}"/>
              </a:ext>
            </a:extLst>
          </p:cNvPr>
          <p:cNvSpPr/>
          <p:nvPr/>
        </p:nvSpPr>
        <p:spPr>
          <a:xfrm>
            <a:off x="1466569" y="146083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1" name="Овал 610">
            <a:extLst>
              <a:ext uri="{FF2B5EF4-FFF2-40B4-BE49-F238E27FC236}">
                <a16:creationId xmlns:a16="http://schemas.microsoft.com/office/drawing/2014/main" id="{49ADB8FE-205C-442D-8BEA-BB18FF56F3A1}"/>
              </a:ext>
            </a:extLst>
          </p:cNvPr>
          <p:cNvSpPr/>
          <p:nvPr/>
        </p:nvSpPr>
        <p:spPr>
          <a:xfrm>
            <a:off x="1461569" y="186178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2" name="Овал 611">
            <a:extLst>
              <a:ext uri="{FF2B5EF4-FFF2-40B4-BE49-F238E27FC236}">
                <a16:creationId xmlns:a16="http://schemas.microsoft.com/office/drawing/2014/main" id="{1E14FA1A-7AAA-4A36-8AC6-BF7A6096EB35}"/>
              </a:ext>
            </a:extLst>
          </p:cNvPr>
          <p:cNvSpPr/>
          <p:nvPr/>
        </p:nvSpPr>
        <p:spPr>
          <a:xfrm>
            <a:off x="1439079" y="227220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3" name="Овал 612">
            <a:extLst>
              <a:ext uri="{FF2B5EF4-FFF2-40B4-BE49-F238E27FC236}">
                <a16:creationId xmlns:a16="http://schemas.microsoft.com/office/drawing/2014/main" id="{C9C013BC-0BDB-44C8-9528-0580FA1DD5F8}"/>
              </a:ext>
            </a:extLst>
          </p:cNvPr>
          <p:cNvSpPr/>
          <p:nvPr/>
        </p:nvSpPr>
        <p:spPr>
          <a:xfrm>
            <a:off x="1439078" y="26600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" name="Овал 613">
            <a:extLst>
              <a:ext uri="{FF2B5EF4-FFF2-40B4-BE49-F238E27FC236}">
                <a16:creationId xmlns:a16="http://schemas.microsoft.com/office/drawing/2014/main" id="{6172A9C4-BE18-4EC7-ADC2-4C7AE9B6D0AB}"/>
              </a:ext>
            </a:extLst>
          </p:cNvPr>
          <p:cNvSpPr/>
          <p:nvPr/>
        </p:nvSpPr>
        <p:spPr>
          <a:xfrm>
            <a:off x="1431579" y="309474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5" name="Овал 614">
            <a:extLst>
              <a:ext uri="{FF2B5EF4-FFF2-40B4-BE49-F238E27FC236}">
                <a16:creationId xmlns:a16="http://schemas.microsoft.com/office/drawing/2014/main" id="{E92F32FB-7E10-4240-8171-2A1243473245}"/>
              </a:ext>
            </a:extLst>
          </p:cNvPr>
          <p:cNvSpPr/>
          <p:nvPr/>
        </p:nvSpPr>
        <p:spPr>
          <a:xfrm>
            <a:off x="1436566" y="344701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6" name="Овал 615">
            <a:extLst>
              <a:ext uri="{FF2B5EF4-FFF2-40B4-BE49-F238E27FC236}">
                <a16:creationId xmlns:a16="http://schemas.microsoft.com/office/drawing/2014/main" id="{92D91B2F-05C6-4606-9D55-688E89C7FEC1}"/>
              </a:ext>
            </a:extLst>
          </p:cNvPr>
          <p:cNvSpPr/>
          <p:nvPr/>
        </p:nvSpPr>
        <p:spPr>
          <a:xfrm>
            <a:off x="1454070" y="378928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7" name="Овал 616">
            <a:extLst>
              <a:ext uri="{FF2B5EF4-FFF2-40B4-BE49-F238E27FC236}">
                <a16:creationId xmlns:a16="http://schemas.microsoft.com/office/drawing/2014/main" id="{76C88935-19CE-43B2-A0A6-53E4DC4C975D}"/>
              </a:ext>
            </a:extLst>
          </p:cNvPr>
          <p:cNvSpPr/>
          <p:nvPr/>
        </p:nvSpPr>
        <p:spPr>
          <a:xfrm>
            <a:off x="1454069" y="414155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8" name="Овал 617">
            <a:extLst>
              <a:ext uri="{FF2B5EF4-FFF2-40B4-BE49-F238E27FC236}">
                <a16:creationId xmlns:a16="http://schemas.microsoft.com/office/drawing/2014/main" id="{DF377731-EBA3-499C-BF9F-B6199BA02D19}"/>
              </a:ext>
            </a:extLst>
          </p:cNvPr>
          <p:cNvSpPr/>
          <p:nvPr/>
        </p:nvSpPr>
        <p:spPr>
          <a:xfrm>
            <a:off x="1466571" y="67134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9" name="Овал 618">
            <a:extLst>
              <a:ext uri="{FF2B5EF4-FFF2-40B4-BE49-F238E27FC236}">
                <a16:creationId xmlns:a16="http://schemas.microsoft.com/office/drawing/2014/main" id="{FF0ADB55-9BF7-4555-8959-7C76E7C3D983}"/>
              </a:ext>
            </a:extLst>
          </p:cNvPr>
          <p:cNvSpPr/>
          <p:nvPr/>
        </p:nvSpPr>
        <p:spPr>
          <a:xfrm>
            <a:off x="1474069" y="105516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0" name="Овал 619">
            <a:extLst>
              <a:ext uri="{FF2B5EF4-FFF2-40B4-BE49-F238E27FC236}">
                <a16:creationId xmlns:a16="http://schemas.microsoft.com/office/drawing/2014/main" id="{0FC684AC-0D0A-4145-B7E7-900CD9230AF5}"/>
              </a:ext>
            </a:extLst>
          </p:cNvPr>
          <p:cNvSpPr/>
          <p:nvPr/>
        </p:nvSpPr>
        <p:spPr>
          <a:xfrm>
            <a:off x="1474068" y="147492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1" name="Овал 620">
            <a:extLst>
              <a:ext uri="{FF2B5EF4-FFF2-40B4-BE49-F238E27FC236}">
                <a16:creationId xmlns:a16="http://schemas.microsoft.com/office/drawing/2014/main" id="{D878A561-CAFE-4D30-ACE3-4CF23AF7BD62}"/>
              </a:ext>
            </a:extLst>
          </p:cNvPr>
          <p:cNvSpPr/>
          <p:nvPr/>
        </p:nvSpPr>
        <p:spPr>
          <a:xfrm>
            <a:off x="1469068" y="187587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2" name="Овал 621">
            <a:extLst>
              <a:ext uri="{FF2B5EF4-FFF2-40B4-BE49-F238E27FC236}">
                <a16:creationId xmlns:a16="http://schemas.microsoft.com/office/drawing/2014/main" id="{4E47520C-BCAD-491D-9F57-4671DD24376E}"/>
              </a:ext>
            </a:extLst>
          </p:cNvPr>
          <p:cNvSpPr/>
          <p:nvPr/>
        </p:nvSpPr>
        <p:spPr>
          <a:xfrm>
            <a:off x="1446578" y="228629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3" name="Овал 622">
            <a:extLst>
              <a:ext uri="{FF2B5EF4-FFF2-40B4-BE49-F238E27FC236}">
                <a16:creationId xmlns:a16="http://schemas.microsoft.com/office/drawing/2014/main" id="{77A177F0-69BD-45FB-A1B9-0E6AF3E84C29}"/>
              </a:ext>
            </a:extLst>
          </p:cNvPr>
          <p:cNvSpPr/>
          <p:nvPr/>
        </p:nvSpPr>
        <p:spPr>
          <a:xfrm>
            <a:off x="1446577" y="26741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4" name="Овал 623">
            <a:extLst>
              <a:ext uri="{FF2B5EF4-FFF2-40B4-BE49-F238E27FC236}">
                <a16:creationId xmlns:a16="http://schemas.microsoft.com/office/drawing/2014/main" id="{86444E6D-FF4C-4123-ABCE-7B6DD2151382}"/>
              </a:ext>
            </a:extLst>
          </p:cNvPr>
          <p:cNvSpPr/>
          <p:nvPr/>
        </p:nvSpPr>
        <p:spPr>
          <a:xfrm>
            <a:off x="1439078" y="310883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5" name="Овал 624">
            <a:extLst>
              <a:ext uri="{FF2B5EF4-FFF2-40B4-BE49-F238E27FC236}">
                <a16:creationId xmlns:a16="http://schemas.microsoft.com/office/drawing/2014/main" id="{EC7B0286-A056-446D-92DE-A8437FB6ABC2}"/>
              </a:ext>
            </a:extLst>
          </p:cNvPr>
          <p:cNvSpPr/>
          <p:nvPr/>
        </p:nvSpPr>
        <p:spPr>
          <a:xfrm>
            <a:off x="1444065" y="346110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6" name="Овал 625">
            <a:extLst>
              <a:ext uri="{FF2B5EF4-FFF2-40B4-BE49-F238E27FC236}">
                <a16:creationId xmlns:a16="http://schemas.microsoft.com/office/drawing/2014/main" id="{0A67C397-E999-4347-9976-0A2D075CAE3E}"/>
              </a:ext>
            </a:extLst>
          </p:cNvPr>
          <p:cNvSpPr/>
          <p:nvPr/>
        </p:nvSpPr>
        <p:spPr>
          <a:xfrm>
            <a:off x="1461569" y="380337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7" name="Овал 626">
            <a:extLst>
              <a:ext uri="{FF2B5EF4-FFF2-40B4-BE49-F238E27FC236}">
                <a16:creationId xmlns:a16="http://schemas.microsoft.com/office/drawing/2014/main" id="{7607B9D8-3766-41A5-AE71-36868E2C5AB1}"/>
              </a:ext>
            </a:extLst>
          </p:cNvPr>
          <p:cNvSpPr/>
          <p:nvPr/>
        </p:nvSpPr>
        <p:spPr>
          <a:xfrm>
            <a:off x="1461568" y="415564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8" name="Овал 627">
            <a:extLst>
              <a:ext uri="{FF2B5EF4-FFF2-40B4-BE49-F238E27FC236}">
                <a16:creationId xmlns:a16="http://schemas.microsoft.com/office/drawing/2014/main" id="{FD5FCEDA-FE0A-471B-96A4-9AB4A8B3AD53}"/>
              </a:ext>
            </a:extLst>
          </p:cNvPr>
          <p:cNvSpPr/>
          <p:nvPr/>
        </p:nvSpPr>
        <p:spPr>
          <a:xfrm>
            <a:off x="1858836" y="88049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9" name="Овал 628">
            <a:extLst>
              <a:ext uri="{FF2B5EF4-FFF2-40B4-BE49-F238E27FC236}">
                <a16:creationId xmlns:a16="http://schemas.microsoft.com/office/drawing/2014/main" id="{E9F68090-EB49-4FF7-A1D4-C70C8256A2F1}"/>
              </a:ext>
            </a:extLst>
          </p:cNvPr>
          <p:cNvSpPr/>
          <p:nvPr/>
        </p:nvSpPr>
        <p:spPr>
          <a:xfrm>
            <a:off x="1858835" y="130025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0" name="Овал 629">
            <a:extLst>
              <a:ext uri="{FF2B5EF4-FFF2-40B4-BE49-F238E27FC236}">
                <a16:creationId xmlns:a16="http://schemas.microsoft.com/office/drawing/2014/main" id="{35CD5433-1830-440D-B77A-A48D05285713}"/>
              </a:ext>
            </a:extLst>
          </p:cNvPr>
          <p:cNvSpPr/>
          <p:nvPr/>
        </p:nvSpPr>
        <p:spPr>
          <a:xfrm>
            <a:off x="1853835" y="170119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1" name="Овал 630">
            <a:extLst>
              <a:ext uri="{FF2B5EF4-FFF2-40B4-BE49-F238E27FC236}">
                <a16:creationId xmlns:a16="http://schemas.microsoft.com/office/drawing/2014/main" id="{B7563E1C-D60F-421F-B58C-688DF36BE917}"/>
              </a:ext>
            </a:extLst>
          </p:cNvPr>
          <p:cNvSpPr/>
          <p:nvPr/>
        </p:nvSpPr>
        <p:spPr>
          <a:xfrm>
            <a:off x="1831345" y="21116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2" name="Овал 631">
            <a:extLst>
              <a:ext uri="{FF2B5EF4-FFF2-40B4-BE49-F238E27FC236}">
                <a16:creationId xmlns:a16="http://schemas.microsoft.com/office/drawing/2014/main" id="{26BF8F1A-F544-4974-8F79-F22971DEFC3F}"/>
              </a:ext>
            </a:extLst>
          </p:cNvPr>
          <p:cNvSpPr/>
          <p:nvPr/>
        </p:nvSpPr>
        <p:spPr>
          <a:xfrm>
            <a:off x="1831344" y="249945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3" name="Овал 632">
            <a:extLst>
              <a:ext uri="{FF2B5EF4-FFF2-40B4-BE49-F238E27FC236}">
                <a16:creationId xmlns:a16="http://schemas.microsoft.com/office/drawing/2014/main" id="{72DB72E6-EF80-4906-9369-7E6BC79EADFA}"/>
              </a:ext>
            </a:extLst>
          </p:cNvPr>
          <p:cNvSpPr/>
          <p:nvPr/>
        </p:nvSpPr>
        <p:spPr>
          <a:xfrm>
            <a:off x="1823845" y="293416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4" name="Овал 633">
            <a:extLst>
              <a:ext uri="{FF2B5EF4-FFF2-40B4-BE49-F238E27FC236}">
                <a16:creationId xmlns:a16="http://schemas.microsoft.com/office/drawing/2014/main" id="{CF61A45C-0CF2-41B4-AFBB-E7F7BB245377}"/>
              </a:ext>
            </a:extLst>
          </p:cNvPr>
          <p:cNvSpPr/>
          <p:nvPr/>
        </p:nvSpPr>
        <p:spPr>
          <a:xfrm>
            <a:off x="1828832" y="328643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5" name="Овал 634">
            <a:extLst>
              <a:ext uri="{FF2B5EF4-FFF2-40B4-BE49-F238E27FC236}">
                <a16:creationId xmlns:a16="http://schemas.microsoft.com/office/drawing/2014/main" id="{337F4750-DB8B-4FA7-98BC-AA5BD92B9C0F}"/>
              </a:ext>
            </a:extLst>
          </p:cNvPr>
          <p:cNvSpPr/>
          <p:nvPr/>
        </p:nvSpPr>
        <p:spPr>
          <a:xfrm>
            <a:off x="1846336" y="362870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6" name="Овал 635">
            <a:extLst>
              <a:ext uri="{FF2B5EF4-FFF2-40B4-BE49-F238E27FC236}">
                <a16:creationId xmlns:a16="http://schemas.microsoft.com/office/drawing/2014/main" id="{68059316-D7FE-48DD-B495-3DA80DBC90D2}"/>
              </a:ext>
            </a:extLst>
          </p:cNvPr>
          <p:cNvSpPr/>
          <p:nvPr/>
        </p:nvSpPr>
        <p:spPr>
          <a:xfrm>
            <a:off x="1846335" y="398097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7" name="Овал 636">
            <a:extLst>
              <a:ext uri="{FF2B5EF4-FFF2-40B4-BE49-F238E27FC236}">
                <a16:creationId xmlns:a16="http://schemas.microsoft.com/office/drawing/2014/main" id="{80B74BC5-BF93-41D4-9A1E-59244A03F808}"/>
              </a:ext>
            </a:extLst>
          </p:cNvPr>
          <p:cNvSpPr/>
          <p:nvPr/>
        </p:nvSpPr>
        <p:spPr>
          <a:xfrm>
            <a:off x="1858837" y="51075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8" name="Овал 637">
            <a:extLst>
              <a:ext uri="{FF2B5EF4-FFF2-40B4-BE49-F238E27FC236}">
                <a16:creationId xmlns:a16="http://schemas.microsoft.com/office/drawing/2014/main" id="{E1F3492D-7E01-439F-A0EB-D5F1A7EE6198}"/>
              </a:ext>
            </a:extLst>
          </p:cNvPr>
          <p:cNvSpPr/>
          <p:nvPr/>
        </p:nvSpPr>
        <p:spPr>
          <a:xfrm>
            <a:off x="1866335" y="89458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9" name="Овал 638">
            <a:extLst>
              <a:ext uri="{FF2B5EF4-FFF2-40B4-BE49-F238E27FC236}">
                <a16:creationId xmlns:a16="http://schemas.microsoft.com/office/drawing/2014/main" id="{93069FF3-E956-4833-9D65-05B95CDEA46D}"/>
              </a:ext>
            </a:extLst>
          </p:cNvPr>
          <p:cNvSpPr/>
          <p:nvPr/>
        </p:nvSpPr>
        <p:spPr>
          <a:xfrm>
            <a:off x="1866334" y="131434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0" name="Овал 639">
            <a:extLst>
              <a:ext uri="{FF2B5EF4-FFF2-40B4-BE49-F238E27FC236}">
                <a16:creationId xmlns:a16="http://schemas.microsoft.com/office/drawing/2014/main" id="{09101D0B-0A69-45C1-B03C-787DCAE6AE8F}"/>
              </a:ext>
            </a:extLst>
          </p:cNvPr>
          <p:cNvSpPr/>
          <p:nvPr/>
        </p:nvSpPr>
        <p:spPr>
          <a:xfrm>
            <a:off x="1861334" y="17152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1" name="Овал 640">
            <a:extLst>
              <a:ext uri="{FF2B5EF4-FFF2-40B4-BE49-F238E27FC236}">
                <a16:creationId xmlns:a16="http://schemas.microsoft.com/office/drawing/2014/main" id="{543AA158-33F8-47C9-9FA0-675BBF71664B}"/>
              </a:ext>
            </a:extLst>
          </p:cNvPr>
          <p:cNvSpPr/>
          <p:nvPr/>
        </p:nvSpPr>
        <p:spPr>
          <a:xfrm>
            <a:off x="1838844" y="21257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2" name="Овал 641">
            <a:extLst>
              <a:ext uri="{FF2B5EF4-FFF2-40B4-BE49-F238E27FC236}">
                <a16:creationId xmlns:a16="http://schemas.microsoft.com/office/drawing/2014/main" id="{73577B6E-2114-4545-B213-F094271F05D7}"/>
              </a:ext>
            </a:extLst>
          </p:cNvPr>
          <p:cNvSpPr/>
          <p:nvPr/>
        </p:nvSpPr>
        <p:spPr>
          <a:xfrm>
            <a:off x="1838843" y="251354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3" name="Овал 642">
            <a:extLst>
              <a:ext uri="{FF2B5EF4-FFF2-40B4-BE49-F238E27FC236}">
                <a16:creationId xmlns:a16="http://schemas.microsoft.com/office/drawing/2014/main" id="{0A7891B7-9876-4469-B662-6D95906A4635}"/>
              </a:ext>
            </a:extLst>
          </p:cNvPr>
          <p:cNvSpPr/>
          <p:nvPr/>
        </p:nvSpPr>
        <p:spPr>
          <a:xfrm>
            <a:off x="1831344" y="294825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4" name="Овал 643">
            <a:extLst>
              <a:ext uri="{FF2B5EF4-FFF2-40B4-BE49-F238E27FC236}">
                <a16:creationId xmlns:a16="http://schemas.microsoft.com/office/drawing/2014/main" id="{3E68EEE8-74B8-4017-B32E-BD0B6C0A0851}"/>
              </a:ext>
            </a:extLst>
          </p:cNvPr>
          <p:cNvSpPr/>
          <p:nvPr/>
        </p:nvSpPr>
        <p:spPr>
          <a:xfrm>
            <a:off x="1836331" y="330051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5" name="Овал 644">
            <a:extLst>
              <a:ext uri="{FF2B5EF4-FFF2-40B4-BE49-F238E27FC236}">
                <a16:creationId xmlns:a16="http://schemas.microsoft.com/office/drawing/2014/main" id="{112F40B3-8991-4A1C-BDB5-D8DF625294AF}"/>
              </a:ext>
            </a:extLst>
          </p:cNvPr>
          <p:cNvSpPr/>
          <p:nvPr/>
        </p:nvSpPr>
        <p:spPr>
          <a:xfrm>
            <a:off x="1853835" y="364279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6" name="Овал 645">
            <a:extLst>
              <a:ext uri="{FF2B5EF4-FFF2-40B4-BE49-F238E27FC236}">
                <a16:creationId xmlns:a16="http://schemas.microsoft.com/office/drawing/2014/main" id="{51A3AFC9-FCEF-431B-83B5-3776D141BAFA}"/>
              </a:ext>
            </a:extLst>
          </p:cNvPr>
          <p:cNvSpPr/>
          <p:nvPr/>
        </p:nvSpPr>
        <p:spPr>
          <a:xfrm>
            <a:off x="1853834" y="399506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7" name="Прямоугольник 646">
            <a:extLst>
              <a:ext uri="{FF2B5EF4-FFF2-40B4-BE49-F238E27FC236}">
                <a16:creationId xmlns:a16="http://schemas.microsoft.com/office/drawing/2014/main" id="{FCECEA1A-0139-40E7-A0AC-A5A92A31A3D0}"/>
              </a:ext>
            </a:extLst>
          </p:cNvPr>
          <p:cNvSpPr/>
          <p:nvPr/>
        </p:nvSpPr>
        <p:spPr>
          <a:xfrm>
            <a:off x="1833846" y="446459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8" name="Овал 647">
            <a:extLst>
              <a:ext uri="{FF2B5EF4-FFF2-40B4-BE49-F238E27FC236}">
                <a16:creationId xmlns:a16="http://schemas.microsoft.com/office/drawing/2014/main" id="{C1D1A695-D6BB-44DE-8DF3-CE744318282D}"/>
              </a:ext>
            </a:extLst>
          </p:cNvPr>
          <p:cNvSpPr/>
          <p:nvPr/>
        </p:nvSpPr>
        <p:spPr>
          <a:xfrm>
            <a:off x="2011236" y="103289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9" name="Овал 648">
            <a:extLst>
              <a:ext uri="{FF2B5EF4-FFF2-40B4-BE49-F238E27FC236}">
                <a16:creationId xmlns:a16="http://schemas.microsoft.com/office/drawing/2014/main" id="{84F86641-F012-4742-BA10-F9092FCB4C61}"/>
              </a:ext>
            </a:extLst>
          </p:cNvPr>
          <p:cNvSpPr/>
          <p:nvPr/>
        </p:nvSpPr>
        <p:spPr>
          <a:xfrm>
            <a:off x="2011235" y="145265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0" name="Овал 649">
            <a:extLst>
              <a:ext uri="{FF2B5EF4-FFF2-40B4-BE49-F238E27FC236}">
                <a16:creationId xmlns:a16="http://schemas.microsoft.com/office/drawing/2014/main" id="{8105F737-CBB3-43AB-B92C-8CBD505FC31E}"/>
              </a:ext>
            </a:extLst>
          </p:cNvPr>
          <p:cNvSpPr/>
          <p:nvPr/>
        </p:nvSpPr>
        <p:spPr>
          <a:xfrm>
            <a:off x="2006235" y="185359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1" name="Овал 650">
            <a:extLst>
              <a:ext uri="{FF2B5EF4-FFF2-40B4-BE49-F238E27FC236}">
                <a16:creationId xmlns:a16="http://schemas.microsoft.com/office/drawing/2014/main" id="{43813BD8-EAA1-4658-83AE-49E05360DA75}"/>
              </a:ext>
            </a:extLst>
          </p:cNvPr>
          <p:cNvSpPr/>
          <p:nvPr/>
        </p:nvSpPr>
        <p:spPr>
          <a:xfrm>
            <a:off x="1983745" y="22640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2" name="Овал 651">
            <a:extLst>
              <a:ext uri="{FF2B5EF4-FFF2-40B4-BE49-F238E27FC236}">
                <a16:creationId xmlns:a16="http://schemas.microsoft.com/office/drawing/2014/main" id="{A6C53BD2-3793-4C89-B505-8FBDF4A37528}"/>
              </a:ext>
            </a:extLst>
          </p:cNvPr>
          <p:cNvSpPr/>
          <p:nvPr/>
        </p:nvSpPr>
        <p:spPr>
          <a:xfrm>
            <a:off x="1983744" y="265185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3" name="Овал 652">
            <a:extLst>
              <a:ext uri="{FF2B5EF4-FFF2-40B4-BE49-F238E27FC236}">
                <a16:creationId xmlns:a16="http://schemas.microsoft.com/office/drawing/2014/main" id="{BB3A8642-7DBE-4018-9E3D-E01BAC1CE3C2}"/>
              </a:ext>
            </a:extLst>
          </p:cNvPr>
          <p:cNvSpPr/>
          <p:nvPr/>
        </p:nvSpPr>
        <p:spPr>
          <a:xfrm>
            <a:off x="1976245" y="308656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4" name="Овал 653">
            <a:extLst>
              <a:ext uri="{FF2B5EF4-FFF2-40B4-BE49-F238E27FC236}">
                <a16:creationId xmlns:a16="http://schemas.microsoft.com/office/drawing/2014/main" id="{E152362D-5613-44FB-A5B8-DE911446CC42}"/>
              </a:ext>
            </a:extLst>
          </p:cNvPr>
          <p:cNvSpPr/>
          <p:nvPr/>
        </p:nvSpPr>
        <p:spPr>
          <a:xfrm>
            <a:off x="1981232" y="343883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5" name="Овал 654">
            <a:extLst>
              <a:ext uri="{FF2B5EF4-FFF2-40B4-BE49-F238E27FC236}">
                <a16:creationId xmlns:a16="http://schemas.microsoft.com/office/drawing/2014/main" id="{27984516-C588-4188-A2AD-87F8D5C98CD7}"/>
              </a:ext>
            </a:extLst>
          </p:cNvPr>
          <p:cNvSpPr/>
          <p:nvPr/>
        </p:nvSpPr>
        <p:spPr>
          <a:xfrm>
            <a:off x="1998736" y="378110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6" name="Овал 655">
            <a:extLst>
              <a:ext uri="{FF2B5EF4-FFF2-40B4-BE49-F238E27FC236}">
                <a16:creationId xmlns:a16="http://schemas.microsoft.com/office/drawing/2014/main" id="{920B0D6F-7701-445F-98C3-BF9C00EF42C7}"/>
              </a:ext>
            </a:extLst>
          </p:cNvPr>
          <p:cNvSpPr/>
          <p:nvPr/>
        </p:nvSpPr>
        <p:spPr>
          <a:xfrm>
            <a:off x="1998735" y="413337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7" name="Овал 656">
            <a:extLst>
              <a:ext uri="{FF2B5EF4-FFF2-40B4-BE49-F238E27FC236}">
                <a16:creationId xmlns:a16="http://schemas.microsoft.com/office/drawing/2014/main" id="{F7300FA2-E86C-4B77-9D93-E908F773B219}"/>
              </a:ext>
            </a:extLst>
          </p:cNvPr>
          <p:cNvSpPr/>
          <p:nvPr/>
        </p:nvSpPr>
        <p:spPr>
          <a:xfrm>
            <a:off x="2011237" y="66315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8" name="Овал 657">
            <a:extLst>
              <a:ext uri="{FF2B5EF4-FFF2-40B4-BE49-F238E27FC236}">
                <a16:creationId xmlns:a16="http://schemas.microsoft.com/office/drawing/2014/main" id="{4582385B-A84C-4818-95EB-1F5D32EA237D}"/>
              </a:ext>
            </a:extLst>
          </p:cNvPr>
          <p:cNvSpPr/>
          <p:nvPr/>
        </p:nvSpPr>
        <p:spPr>
          <a:xfrm>
            <a:off x="2018735" y="104698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9" name="Овал 658">
            <a:extLst>
              <a:ext uri="{FF2B5EF4-FFF2-40B4-BE49-F238E27FC236}">
                <a16:creationId xmlns:a16="http://schemas.microsoft.com/office/drawing/2014/main" id="{14FB634B-7200-4A09-87A6-E63653751BE3}"/>
              </a:ext>
            </a:extLst>
          </p:cNvPr>
          <p:cNvSpPr/>
          <p:nvPr/>
        </p:nvSpPr>
        <p:spPr>
          <a:xfrm>
            <a:off x="2018734" y="146674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0" name="Овал 659">
            <a:extLst>
              <a:ext uri="{FF2B5EF4-FFF2-40B4-BE49-F238E27FC236}">
                <a16:creationId xmlns:a16="http://schemas.microsoft.com/office/drawing/2014/main" id="{8677E66A-8B23-4A72-80DC-90BF9AB94189}"/>
              </a:ext>
            </a:extLst>
          </p:cNvPr>
          <p:cNvSpPr/>
          <p:nvPr/>
        </p:nvSpPr>
        <p:spPr>
          <a:xfrm>
            <a:off x="2013734" y="18676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1" name="Овал 660">
            <a:extLst>
              <a:ext uri="{FF2B5EF4-FFF2-40B4-BE49-F238E27FC236}">
                <a16:creationId xmlns:a16="http://schemas.microsoft.com/office/drawing/2014/main" id="{E9277D67-8876-43E2-8B2D-DC0C26FF881B}"/>
              </a:ext>
            </a:extLst>
          </p:cNvPr>
          <p:cNvSpPr/>
          <p:nvPr/>
        </p:nvSpPr>
        <p:spPr>
          <a:xfrm>
            <a:off x="1991244" y="22781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2" name="Овал 661">
            <a:extLst>
              <a:ext uri="{FF2B5EF4-FFF2-40B4-BE49-F238E27FC236}">
                <a16:creationId xmlns:a16="http://schemas.microsoft.com/office/drawing/2014/main" id="{B9DF6740-FABE-4DE2-9A49-03FE181A3584}"/>
              </a:ext>
            </a:extLst>
          </p:cNvPr>
          <p:cNvSpPr/>
          <p:nvPr/>
        </p:nvSpPr>
        <p:spPr>
          <a:xfrm>
            <a:off x="1991243" y="266594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3" name="Овал 662">
            <a:extLst>
              <a:ext uri="{FF2B5EF4-FFF2-40B4-BE49-F238E27FC236}">
                <a16:creationId xmlns:a16="http://schemas.microsoft.com/office/drawing/2014/main" id="{2AD5BD3A-4033-4EFE-89B6-C51FDAB191CF}"/>
              </a:ext>
            </a:extLst>
          </p:cNvPr>
          <p:cNvSpPr/>
          <p:nvPr/>
        </p:nvSpPr>
        <p:spPr>
          <a:xfrm>
            <a:off x="1983744" y="310065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4" name="Овал 663">
            <a:extLst>
              <a:ext uri="{FF2B5EF4-FFF2-40B4-BE49-F238E27FC236}">
                <a16:creationId xmlns:a16="http://schemas.microsoft.com/office/drawing/2014/main" id="{1671B9E5-A8E9-4933-ABD4-C80C14E0B5C7}"/>
              </a:ext>
            </a:extLst>
          </p:cNvPr>
          <p:cNvSpPr/>
          <p:nvPr/>
        </p:nvSpPr>
        <p:spPr>
          <a:xfrm>
            <a:off x="1988731" y="345291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5" name="Овал 664">
            <a:extLst>
              <a:ext uri="{FF2B5EF4-FFF2-40B4-BE49-F238E27FC236}">
                <a16:creationId xmlns:a16="http://schemas.microsoft.com/office/drawing/2014/main" id="{0359190C-5A49-44E6-80AF-BF7BDD3BE8BC}"/>
              </a:ext>
            </a:extLst>
          </p:cNvPr>
          <p:cNvSpPr/>
          <p:nvPr/>
        </p:nvSpPr>
        <p:spPr>
          <a:xfrm>
            <a:off x="2006235" y="379519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6" name="Овал 665">
            <a:extLst>
              <a:ext uri="{FF2B5EF4-FFF2-40B4-BE49-F238E27FC236}">
                <a16:creationId xmlns:a16="http://schemas.microsoft.com/office/drawing/2014/main" id="{5B7AD0FA-412A-42C0-9240-AC65F19A4217}"/>
              </a:ext>
            </a:extLst>
          </p:cNvPr>
          <p:cNvSpPr/>
          <p:nvPr/>
        </p:nvSpPr>
        <p:spPr>
          <a:xfrm>
            <a:off x="2006234" y="414746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7" name="Овал 666">
            <a:extLst>
              <a:ext uri="{FF2B5EF4-FFF2-40B4-BE49-F238E27FC236}">
                <a16:creationId xmlns:a16="http://schemas.microsoft.com/office/drawing/2014/main" id="{1C62E39A-C474-42D7-8DDC-DC41B7973AE7}"/>
              </a:ext>
            </a:extLst>
          </p:cNvPr>
          <p:cNvSpPr/>
          <p:nvPr/>
        </p:nvSpPr>
        <p:spPr>
          <a:xfrm>
            <a:off x="2308539" y="91334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8" name="Овал 667">
            <a:extLst>
              <a:ext uri="{FF2B5EF4-FFF2-40B4-BE49-F238E27FC236}">
                <a16:creationId xmlns:a16="http://schemas.microsoft.com/office/drawing/2014/main" id="{436D22E1-5D72-4DF9-81D8-B0B58D88C078}"/>
              </a:ext>
            </a:extLst>
          </p:cNvPr>
          <p:cNvSpPr/>
          <p:nvPr/>
        </p:nvSpPr>
        <p:spPr>
          <a:xfrm>
            <a:off x="2308538" y="13331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9" name="Овал 668">
            <a:extLst>
              <a:ext uri="{FF2B5EF4-FFF2-40B4-BE49-F238E27FC236}">
                <a16:creationId xmlns:a16="http://schemas.microsoft.com/office/drawing/2014/main" id="{85E126D5-37D2-4B18-A27A-9BFEC5C16E6F}"/>
              </a:ext>
            </a:extLst>
          </p:cNvPr>
          <p:cNvSpPr/>
          <p:nvPr/>
        </p:nvSpPr>
        <p:spPr>
          <a:xfrm>
            <a:off x="2303538" y="17340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0" name="Овал 669">
            <a:extLst>
              <a:ext uri="{FF2B5EF4-FFF2-40B4-BE49-F238E27FC236}">
                <a16:creationId xmlns:a16="http://schemas.microsoft.com/office/drawing/2014/main" id="{0AC0E32F-5A37-4CE8-8DD7-F6E897D26E60}"/>
              </a:ext>
            </a:extLst>
          </p:cNvPr>
          <p:cNvSpPr/>
          <p:nvPr/>
        </p:nvSpPr>
        <p:spPr>
          <a:xfrm>
            <a:off x="2281048" y="21444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1" name="Овал 670">
            <a:extLst>
              <a:ext uri="{FF2B5EF4-FFF2-40B4-BE49-F238E27FC236}">
                <a16:creationId xmlns:a16="http://schemas.microsoft.com/office/drawing/2014/main" id="{D7BFBA5A-A0CD-40F6-8F8C-0012BA8F2252}"/>
              </a:ext>
            </a:extLst>
          </p:cNvPr>
          <p:cNvSpPr/>
          <p:nvPr/>
        </p:nvSpPr>
        <p:spPr>
          <a:xfrm>
            <a:off x="2281047" y="25323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2" name="Овал 671">
            <a:extLst>
              <a:ext uri="{FF2B5EF4-FFF2-40B4-BE49-F238E27FC236}">
                <a16:creationId xmlns:a16="http://schemas.microsoft.com/office/drawing/2014/main" id="{A442D305-21A3-4CAA-924B-0E9107816968}"/>
              </a:ext>
            </a:extLst>
          </p:cNvPr>
          <p:cNvSpPr/>
          <p:nvPr/>
        </p:nvSpPr>
        <p:spPr>
          <a:xfrm>
            <a:off x="2273548" y="296701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3" name="Овал 672">
            <a:extLst>
              <a:ext uri="{FF2B5EF4-FFF2-40B4-BE49-F238E27FC236}">
                <a16:creationId xmlns:a16="http://schemas.microsoft.com/office/drawing/2014/main" id="{5E7731FF-88C2-4CF9-9D14-AFD3E7791774}"/>
              </a:ext>
            </a:extLst>
          </p:cNvPr>
          <p:cNvSpPr/>
          <p:nvPr/>
        </p:nvSpPr>
        <p:spPr>
          <a:xfrm>
            <a:off x="2278535" y="33192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4" name="Овал 673">
            <a:extLst>
              <a:ext uri="{FF2B5EF4-FFF2-40B4-BE49-F238E27FC236}">
                <a16:creationId xmlns:a16="http://schemas.microsoft.com/office/drawing/2014/main" id="{A0BFC5D5-8210-4780-B100-3FE458A96566}"/>
              </a:ext>
            </a:extLst>
          </p:cNvPr>
          <p:cNvSpPr/>
          <p:nvPr/>
        </p:nvSpPr>
        <p:spPr>
          <a:xfrm>
            <a:off x="2296039" y="366155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5" name="Овал 674">
            <a:extLst>
              <a:ext uri="{FF2B5EF4-FFF2-40B4-BE49-F238E27FC236}">
                <a16:creationId xmlns:a16="http://schemas.microsoft.com/office/drawing/2014/main" id="{B1ED2EA1-EC0A-4383-BD6F-82FCBA48A42B}"/>
              </a:ext>
            </a:extLst>
          </p:cNvPr>
          <p:cNvSpPr/>
          <p:nvPr/>
        </p:nvSpPr>
        <p:spPr>
          <a:xfrm>
            <a:off x="2296038" y="40138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6" name="Овал 675">
            <a:extLst>
              <a:ext uri="{FF2B5EF4-FFF2-40B4-BE49-F238E27FC236}">
                <a16:creationId xmlns:a16="http://schemas.microsoft.com/office/drawing/2014/main" id="{CB44B3E1-6F4B-4FC2-AC6C-3BF907D66779}"/>
              </a:ext>
            </a:extLst>
          </p:cNvPr>
          <p:cNvSpPr/>
          <p:nvPr/>
        </p:nvSpPr>
        <p:spPr>
          <a:xfrm>
            <a:off x="2308540" y="54361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7" name="Овал 676">
            <a:extLst>
              <a:ext uri="{FF2B5EF4-FFF2-40B4-BE49-F238E27FC236}">
                <a16:creationId xmlns:a16="http://schemas.microsoft.com/office/drawing/2014/main" id="{08CBC9E4-7BDE-4AAF-B069-979771437E1B}"/>
              </a:ext>
            </a:extLst>
          </p:cNvPr>
          <p:cNvSpPr/>
          <p:nvPr/>
        </p:nvSpPr>
        <p:spPr>
          <a:xfrm>
            <a:off x="2316038" y="92743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8" name="Овал 677">
            <a:extLst>
              <a:ext uri="{FF2B5EF4-FFF2-40B4-BE49-F238E27FC236}">
                <a16:creationId xmlns:a16="http://schemas.microsoft.com/office/drawing/2014/main" id="{9AA62D5F-0300-4EDB-8EC2-DFE2E2440BBB}"/>
              </a:ext>
            </a:extLst>
          </p:cNvPr>
          <p:cNvSpPr/>
          <p:nvPr/>
        </p:nvSpPr>
        <p:spPr>
          <a:xfrm>
            <a:off x="2316037" y="13471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9" name="Овал 678">
            <a:extLst>
              <a:ext uri="{FF2B5EF4-FFF2-40B4-BE49-F238E27FC236}">
                <a16:creationId xmlns:a16="http://schemas.microsoft.com/office/drawing/2014/main" id="{D3401B61-D667-42E1-821F-2D11D85CD679}"/>
              </a:ext>
            </a:extLst>
          </p:cNvPr>
          <p:cNvSpPr/>
          <p:nvPr/>
        </p:nvSpPr>
        <p:spPr>
          <a:xfrm>
            <a:off x="2311037" y="17481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0" name="Овал 679">
            <a:extLst>
              <a:ext uri="{FF2B5EF4-FFF2-40B4-BE49-F238E27FC236}">
                <a16:creationId xmlns:a16="http://schemas.microsoft.com/office/drawing/2014/main" id="{4AC77190-76CE-484F-9B03-7FB3F3525FA9}"/>
              </a:ext>
            </a:extLst>
          </p:cNvPr>
          <p:cNvSpPr/>
          <p:nvPr/>
        </p:nvSpPr>
        <p:spPr>
          <a:xfrm>
            <a:off x="2288547" y="21585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1" name="Овал 680">
            <a:extLst>
              <a:ext uri="{FF2B5EF4-FFF2-40B4-BE49-F238E27FC236}">
                <a16:creationId xmlns:a16="http://schemas.microsoft.com/office/drawing/2014/main" id="{23900972-C073-468B-8B31-5105F5546BD3}"/>
              </a:ext>
            </a:extLst>
          </p:cNvPr>
          <p:cNvSpPr/>
          <p:nvPr/>
        </p:nvSpPr>
        <p:spPr>
          <a:xfrm>
            <a:off x="2288546" y="25463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2" name="Овал 681">
            <a:extLst>
              <a:ext uri="{FF2B5EF4-FFF2-40B4-BE49-F238E27FC236}">
                <a16:creationId xmlns:a16="http://schemas.microsoft.com/office/drawing/2014/main" id="{F44CABDB-2F2F-45FE-97EB-E63F106C3ED6}"/>
              </a:ext>
            </a:extLst>
          </p:cNvPr>
          <p:cNvSpPr/>
          <p:nvPr/>
        </p:nvSpPr>
        <p:spPr>
          <a:xfrm>
            <a:off x="2281047" y="298110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3" name="Овал 682">
            <a:extLst>
              <a:ext uri="{FF2B5EF4-FFF2-40B4-BE49-F238E27FC236}">
                <a16:creationId xmlns:a16="http://schemas.microsoft.com/office/drawing/2014/main" id="{4DA5BD13-C154-4A89-B699-E635B9AF9B14}"/>
              </a:ext>
            </a:extLst>
          </p:cNvPr>
          <p:cNvSpPr/>
          <p:nvPr/>
        </p:nvSpPr>
        <p:spPr>
          <a:xfrm>
            <a:off x="2286034" y="333337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4" name="Овал 683">
            <a:extLst>
              <a:ext uri="{FF2B5EF4-FFF2-40B4-BE49-F238E27FC236}">
                <a16:creationId xmlns:a16="http://schemas.microsoft.com/office/drawing/2014/main" id="{E83057FE-ABF9-4AF2-B017-8D0C66ACBEDA}"/>
              </a:ext>
            </a:extLst>
          </p:cNvPr>
          <p:cNvSpPr/>
          <p:nvPr/>
        </p:nvSpPr>
        <p:spPr>
          <a:xfrm>
            <a:off x="2303538" y="36756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5" name="Овал 684">
            <a:extLst>
              <a:ext uri="{FF2B5EF4-FFF2-40B4-BE49-F238E27FC236}">
                <a16:creationId xmlns:a16="http://schemas.microsoft.com/office/drawing/2014/main" id="{07DEF704-2D86-47D0-AB3A-C1AAD54BF178}"/>
              </a:ext>
            </a:extLst>
          </p:cNvPr>
          <p:cNvSpPr/>
          <p:nvPr/>
        </p:nvSpPr>
        <p:spPr>
          <a:xfrm>
            <a:off x="2303537" y="402791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6" name="Прямоугольник 685">
            <a:extLst>
              <a:ext uri="{FF2B5EF4-FFF2-40B4-BE49-F238E27FC236}">
                <a16:creationId xmlns:a16="http://schemas.microsoft.com/office/drawing/2014/main" id="{E1CC6812-CD3A-4A9E-985E-D90A8337A6F2}"/>
              </a:ext>
            </a:extLst>
          </p:cNvPr>
          <p:cNvSpPr/>
          <p:nvPr/>
        </p:nvSpPr>
        <p:spPr>
          <a:xfrm>
            <a:off x="2283549" y="479314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7" name="Овал 686">
            <a:extLst>
              <a:ext uri="{FF2B5EF4-FFF2-40B4-BE49-F238E27FC236}">
                <a16:creationId xmlns:a16="http://schemas.microsoft.com/office/drawing/2014/main" id="{E0985408-8971-4585-954C-39270D0943DA}"/>
              </a:ext>
            </a:extLst>
          </p:cNvPr>
          <p:cNvSpPr/>
          <p:nvPr/>
        </p:nvSpPr>
        <p:spPr>
          <a:xfrm>
            <a:off x="2460939" y="106574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8" name="Овал 687">
            <a:extLst>
              <a:ext uri="{FF2B5EF4-FFF2-40B4-BE49-F238E27FC236}">
                <a16:creationId xmlns:a16="http://schemas.microsoft.com/office/drawing/2014/main" id="{D7727E6F-6696-4964-B8E6-F7A4D44EFBD8}"/>
              </a:ext>
            </a:extLst>
          </p:cNvPr>
          <p:cNvSpPr/>
          <p:nvPr/>
        </p:nvSpPr>
        <p:spPr>
          <a:xfrm>
            <a:off x="2460938" y="14855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9" name="Овал 688">
            <a:extLst>
              <a:ext uri="{FF2B5EF4-FFF2-40B4-BE49-F238E27FC236}">
                <a16:creationId xmlns:a16="http://schemas.microsoft.com/office/drawing/2014/main" id="{9441D077-AF3D-464F-991A-0314B2F185A3}"/>
              </a:ext>
            </a:extLst>
          </p:cNvPr>
          <p:cNvSpPr/>
          <p:nvPr/>
        </p:nvSpPr>
        <p:spPr>
          <a:xfrm>
            <a:off x="2455938" y="18864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0" name="Овал 689">
            <a:extLst>
              <a:ext uri="{FF2B5EF4-FFF2-40B4-BE49-F238E27FC236}">
                <a16:creationId xmlns:a16="http://schemas.microsoft.com/office/drawing/2014/main" id="{2684AB90-9F49-4AE0-A144-5AD2A6339630}"/>
              </a:ext>
            </a:extLst>
          </p:cNvPr>
          <p:cNvSpPr/>
          <p:nvPr/>
        </p:nvSpPr>
        <p:spPr>
          <a:xfrm>
            <a:off x="2433448" y="22968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1" name="Овал 690">
            <a:extLst>
              <a:ext uri="{FF2B5EF4-FFF2-40B4-BE49-F238E27FC236}">
                <a16:creationId xmlns:a16="http://schemas.microsoft.com/office/drawing/2014/main" id="{81A2F7FD-7C50-442C-A3F8-AE4EE2BF25BF}"/>
              </a:ext>
            </a:extLst>
          </p:cNvPr>
          <p:cNvSpPr/>
          <p:nvPr/>
        </p:nvSpPr>
        <p:spPr>
          <a:xfrm>
            <a:off x="2433447" y="26847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2" name="Овал 691">
            <a:extLst>
              <a:ext uri="{FF2B5EF4-FFF2-40B4-BE49-F238E27FC236}">
                <a16:creationId xmlns:a16="http://schemas.microsoft.com/office/drawing/2014/main" id="{03164F0D-5C1B-4F8D-AC03-A0BD81966602}"/>
              </a:ext>
            </a:extLst>
          </p:cNvPr>
          <p:cNvSpPr/>
          <p:nvPr/>
        </p:nvSpPr>
        <p:spPr>
          <a:xfrm>
            <a:off x="2425948" y="311941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3" name="Овал 692">
            <a:extLst>
              <a:ext uri="{FF2B5EF4-FFF2-40B4-BE49-F238E27FC236}">
                <a16:creationId xmlns:a16="http://schemas.microsoft.com/office/drawing/2014/main" id="{03ECF63A-1ACF-4CB1-9FBE-66F8A6E1E167}"/>
              </a:ext>
            </a:extLst>
          </p:cNvPr>
          <p:cNvSpPr/>
          <p:nvPr/>
        </p:nvSpPr>
        <p:spPr>
          <a:xfrm>
            <a:off x="2430935" y="34716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4" name="Овал 693">
            <a:extLst>
              <a:ext uri="{FF2B5EF4-FFF2-40B4-BE49-F238E27FC236}">
                <a16:creationId xmlns:a16="http://schemas.microsoft.com/office/drawing/2014/main" id="{1313D47B-85B6-4DB2-A061-CEB890747A86}"/>
              </a:ext>
            </a:extLst>
          </p:cNvPr>
          <p:cNvSpPr/>
          <p:nvPr/>
        </p:nvSpPr>
        <p:spPr>
          <a:xfrm>
            <a:off x="2448439" y="381395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5" name="Овал 694">
            <a:extLst>
              <a:ext uri="{FF2B5EF4-FFF2-40B4-BE49-F238E27FC236}">
                <a16:creationId xmlns:a16="http://schemas.microsoft.com/office/drawing/2014/main" id="{BC996FA3-59C2-4D19-BDF2-ED36E43F2A96}"/>
              </a:ext>
            </a:extLst>
          </p:cNvPr>
          <p:cNvSpPr/>
          <p:nvPr/>
        </p:nvSpPr>
        <p:spPr>
          <a:xfrm>
            <a:off x="2448438" y="41662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6" name="Овал 695">
            <a:extLst>
              <a:ext uri="{FF2B5EF4-FFF2-40B4-BE49-F238E27FC236}">
                <a16:creationId xmlns:a16="http://schemas.microsoft.com/office/drawing/2014/main" id="{B3B1C1B0-B81A-4D62-A506-B14C62DB716A}"/>
              </a:ext>
            </a:extLst>
          </p:cNvPr>
          <p:cNvSpPr/>
          <p:nvPr/>
        </p:nvSpPr>
        <p:spPr>
          <a:xfrm>
            <a:off x="2460940" y="69601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7" name="Овал 696">
            <a:extLst>
              <a:ext uri="{FF2B5EF4-FFF2-40B4-BE49-F238E27FC236}">
                <a16:creationId xmlns:a16="http://schemas.microsoft.com/office/drawing/2014/main" id="{07E7A7CD-28CD-4113-AF80-AF3EE92A5746}"/>
              </a:ext>
            </a:extLst>
          </p:cNvPr>
          <p:cNvSpPr/>
          <p:nvPr/>
        </p:nvSpPr>
        <p:spPr>
          <a:xfrm>
            <a:off x="2468438" y="107983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8" name="Овал 697">
            <a:extLst>
              <a:ext uri="{FF2B5EF4-FFF2-40B4-BE49-F238E27FC236}">
                <a16:creationId xmlns:a16="http://schemas.microsoft.com/office/drawing/2014/main" id="{754E0A4D-5FAC-4B4E-9BD9-D2FB2448CE74}"/>
              </a:ext>
            </a:extLst>
          </p:cNvPr>
          <p:cNvSpPr/>
          <p:nvPr/>
        </p:nvSpPr>
        <p:spPr>
          <a:xfrm>
            <a:off x="2468437" y="14995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9" name="Овал 698">
            <a:extLst>
              <a:ext uri="{FF2B5EF4-FFF2-40B4-BE49-F238E27FC236}">
                <a16:creationId xmlns:a16="http://schemas.microsoft.com/office/drawing/2014/main" id="{23161133-03B9-4DB4-8C1F-207CF4342013}"/>
              </a:ext>
            </a:extLst>
          </p:cNvPr>
          <p:cNvSpPr/>
          <p:nvPr/>
        </p:nvSpPr>
        <p:spPr>
          <a:xfrm>
            <a:off x="2463437" y="19005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0" name="Овал 699">
            <a:extLst>
              <a:ext uri="{FF2B5EF4-FFF2-40B4-BE49-F238E27FC236}">
                <a16:creationId xmlns:a16="http://schemas.microsoft.com/office/drawing/2014/main" id="{A0E7B31F-1C0F-4E76-B575-C224C0884F71}"/>
              </a:ext>
            </a:extLst>
          </p:cNvPr>
          <p:cNvSpPr/>
          <p:nvPr/>
        </p:nvSpPr>
        <p:spPr>
          <a:xfrm>
            <a:off x="2440947" y="23109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1" name="Овал 700">
            <a:extLst>
              <a:ext uri="{FF2B5EF4-FFF2-40B4-BE49-F238E27FC236}">
                <a16:creationId xmlns:a16="http://schemas.microsoft.com/office/drawing/2014/main" id="{6945BD06-A4D5-445B-AF4E-B64F87FBC165}"/>
              </a:ext>
            </a:extLst>
          </p:cNvPr>
          <p:cNvSpPr/>
          <p:nvPr/>
        </p:nvSpPr>
        <p:spPr>
          <a:xfrm>
            <a:off x="2440946" y="26987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2" name="Овал 701">
            <a:extLst>
              <a:ext uri="{FF2B5EF4-FFF2-40B4-BE49-F238E27FC236}">
                <a16:creationId xmlns:a16="http://schemas.microsoft.com/office/drawing/2014/main" id="{A38C8814-DB9D-474B-A58F-6B7614950DB7}"/>
              </a:ext>
            </a:extLst>
          </p:cNvPr>
          <p:cNvSpPr/>
          <p:nvPr/>
        </p:nvSpPr>
        <p:spPr>
          <a:xfrm>
            <a:off x="2433447" y="313350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3" name="Овал 702">
            <a:extLst>
              <a:ext uri="{FF2B5EF4-FFF2-40B4-BE49-F238E27FC236}">
                <a16:creationId xmlns:a16="http://schemas.microsoft.com/office/drawing/2014/main" id="{47EBA968-7F18-441F-B598-5E5005C8769C}"/>
              </a:ext>
            </a:extLst>
          </p:cNvPr>
          <p:cNvSpPr/>
          <p:nvPr/>
        </p:nvSpPr>
        <p:spPr>
          <a:xfrm>
            <a:off x="2438434" y="348577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4" name="Овал 703">
            <a:extLst>
              <a:ext uri="{FF2B5EF4-FFF2-40B4-BE49-F238E27FC236}">
                <a16:creationId xmlns:a16="http://schemas.microsoft.com/office/drawing/2014/main" id="{2903CF2A-8AD7-46E4-B2E1-71D16217A33F}"/>
              </a:ext>
            </a:extLst>
          </p:cNvPr>
          <p:cNvSpPr/>
          <p:nvPr/>
        </p:nvSpPr>
        <p:spPr>
          <a:xfrm>
            <a:off x="2455938" y="38280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5" name="Овал 704">
            <a:extLst>
              <a:ext uri="{FF2B5EF4-FFF2-40B4-BE49-F238E27FC236}">
                <a16:creationId xmlns:a16="http://schemas.microsoft.com/office/drawing/2014/main" id="{E012E8B6-5420-46C8-BFA7-096941F26F3C}"/>
              </a:ext>
            </a:extLst>
          </p:cNvPr>
          <p:cNvSpPr/>
          <p:nvPr/>
        </p:nvSpPr>
        <p:spPr>
          <a:xfrm>
            <a:off x="2455937" y="418031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6" name="Овал 705">
            <a:extLst>
              <a:ext uri="{FF2B5EF4-FFF2-40B4-BE49-F238E27FC236}">
                <a16:creationId xmlns:a16="http://schemas.microsoft.com/office/drawing/2014/main" id="{3C6EF629-37AA-4699-AC39-FADA7B453644}"/>
              </a:ext>
            </a:extLst>
          </p:cNvPr>
          <p:cNvSpPr/>
          <p:nvPr/>
        </p:nvSpPr>
        <p:spPr>
          <a:xfrm>
            <a:off x="2753236" y="89926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7" name="Овал 706">
            <a:extLst>
              <a:ext uri="{FF2B5EF4-FFF2-40B4-BE49-F238E27FC236}">
                <a16:creationId xmlns:a16="http://schemas.microsoft.com/office/drawing/2014/main" id="{7D607D90-ED1F-45B6-A365-127E06323E84}"/>
              </a:ext>
            </a:extLst>
          </p:cNvPr>
          <p:cNvSpPr/>
          <p:nvPr/>
        </p:nvSpPr>
        <p:spPr>
          <a:xfrm>
            <a:off x="2753235" y="13190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8" name="Овал 707">
            <a:extLst>
              <a:ext uri="{FF2B5EF4-FFF2-40B4-BE49-F238E27FC236}">
                <a16:creationId xmlns:a16="http://schemas.microsoft.com/office/drawing/2014/main" id="{8D94E3ED-4339-437F-A570-CF8C521AB9FF}"/>
              </a:ext>
            </a:extLst>
          </p:cNvPr>
          <p:cNvSpPr/>
          <p:nvPr/>
        </p:nvSpPr>
        <p:spPr>
          <a:xfrm>
            <a:off x="2748235" y="171996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9" name="Овал 708">
            <a:extLst>
              <a:ext uri="{FF2B5EF4-FFF2-40B4-BE49-F238E27FC236}">
                <a16:creationId xmlns:a16="http://schemas.microsoft.com/office/drawing/2014/main" id="{975702C6-5E87-426E-9C4F-EC0AF3B74B41}"/>
              </a:ext>
            </a:extLst>
          </p:cNvPr>
          <p:cNvSpPr/>
          <p:nvPr/>
        </p:nvSpPr>
        <p:spPr>
          <a:xfrm>
            <a:off x="2725745" y="213038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0" name="Овал 709">
            <a:extLst>
              <a:ext uri="{FF2B5EF4-FFF2-40B4-BE49-F238E27FC236}">
                <a16:creationId xmlns:a16="http://schemas.microsoft.com/office/drawing/2014/main" id="{C66AAC8C-634B-4825-998B-69E5B3C5E922}"/>
              </a:ext>
            </a:extLst>
          </p:cNvPr>
          <p:cNvSpPr/>
          <p:nvPr/>
        </p:nvSpPr>
        <p:spPr>
          <a:xfrm>
            <a:off x="2725744" y="251822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1" name="Овал 710">
            <a:extLst>
              <a:ext uri="{FF2B5EF4-FFF2-40B4-BE49-F238E27FC236}">
                <a16:creationId xmlns:a16="http://schemas.microsoft.com/office/drawing/2014/main" id="{FE9B8E19-AB78-4673-B994-241A581E17FA}"/>
              </a:ext>
            </a:extLst>
          </p:cNvPr>
          <p:cNvSpPr/>
          <p:nvPr/>
        </p:nvSpPr>
        <p:spPr>
          <a:xfrm>
            <a:off x="2718245" y="295293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2" name="Овал 711">
            <a:extLst>
              <a:ext uri="{FF2B5EF4-FFF2-40B4-BE49-F238E27FC236}">
                <a16:creationId xmlns:a16="http://schemas.microsoft.com/office/drawing/2014/main" id="{08D7A0D7-B48F-415E-AD59-357F709F3969}"/>
              </a:ext>
            </a:extLst>
          </p:cNvPr>
          <p:cNvSpPr/>
          <p:nvPr/>
        </p:nvSpPr>
        <p:spPr>
          <a:xfrm>
            <a:off x="2723232" y="330519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3" name="Овал 712">
            <a:extLst>
              <a:ext uri="{FF2B5EF4-FFF2-40B4-BE49-F238E27FC236}">
                <a16:creationId xmlns:a16="http://schemas.microsoft.com/office/drawing/2014/main" id="{D1273BF9-DCE2-495E-8F19-C69E9A6DF0BF}"/>
              </a:ext>
            </a:extLst>
          </p:cNvPr>
          <p:cNvSpPr/>
          <p:nvPr/>
        </p:nvSpPr>
        <p:spPr>
          <a:xfrm>
            <a:off x="2740736" y="364746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4" name="Овал 713">
            <a:extLst>
              <a:ext uri="{FF2B5EF4-FFF2-40B4-BE49-F238E27FC236}">
                <a16:creationId xmlns:a16="http://schemas.microsoft.com/office/drawing/2014/main" id="{7D9D0B62-A23F-4B39-A0AC-D8BDBC4EF660}"/>
              </a:ext>
            </a:extLst>
          </p:cNvPr>
          <p:cNvSpPr/>
          <p:nvPr/>
        </p:nvSpPr>
        <p:spPr>
          <a:xfrm>
            <a:off x="2740735" y="39997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5" name="Овал 714">
            <a:extLst>
              <a:ext uri="{FF2B5EF4-FFF2-40B4-BE49-F238E27FC236}">
                <a16:creationId xmlns:a16="http://schemas.microsoft.com/office/drawing/2014/main" id="{5090A2FD-DC5A-4375-9847-DA9668BAF01A}"/>
              </a:ext>
            </a:extLst>
          </p:cNvPr>
          <p:cNvSpPr/>
          <p:nvPr/>
        </p:nvSpPr>
        <p:spPr>
          <a:xfrm>
            <a:off x="2753237" y="5295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6" name="Овал 715">
            <a:extLst>
              <a:ext uri="{FF2B5EF4-FFF2-40B4-BE49-F238E27FC236}">
                <a16:creationId xmlns:a16="http://schemas.microsoft.com/office/drawing/2014/main" id="{987F18BB-5834-4A89-8802-84F1DF01D7B7}"/>
              </a:ext>
            </a:extLst>
          </p:cNvPr>
          <p:cNvSpPr/>
          <p:nvPr/>
        </p:nvSpPr>
        <p:spPr>
          <a:xfrm>
            <a:off x="2760735" y="91334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" name="Овал 716">
            <a:extLst>
              <a:ext uri="{FF2B5EF4-FFF2-40B4-BE49-F238E27FC236}">
                <a16:creationId xmlns:a16="http://schemas.microsoft.com/office/drawing/2014/main" id="{7A4D155B-558B-452F-8CD7-6E7DC6CBEA4C}"/>
              </a:ext>
            </a:extLst>
          </p:cNvPr>
          <p:cNvSpPr/>
          <p:nvPr/>
        </p:nvSpPr>
        <p:spPr>
          <a:xfrm>
            <a:off x="2760734" y="13331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8" name="Овал 717">
            <a:extLst>
              <a:ext uri="{FF2B5EF4-FFF2-40B4-BE49-F238E27FC236}">
                <a16:creationId xmlns:a16="http://schemas.microsoft.com/office/drawing/2014/main" id="{355856BB-FA4D-49CE-869F-08B23898B02E}"/>
              </a:ext>
            </a:extLst>
          </p:cNvPr>
          <p:cNvSpPr/>
          <p:nvPr/>
        </p:nvSpPr>
        <p:spPr>
          <a:xfrm>
            <a:off x="2755734" y="17340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9" name="Овал 718">
            <a:extLst>
              <a:ext uri="{FF2B5EF4-FFF2-40B4-BE49-F238E27FC236}">
                <a16:creationId xmlns:a16="http://schemas.microsoft.com/office/drawing/2014/main" id="{E69CC2D1-E811-4196-8E29-82A152A24B61}"/>
              </a:ext>
            </a:extLst>
          </p:cNvPr>
          <p:cNvSpPr/>
          <p:nvPr/>
        </p:nvSpPr>
        <p:spPr>
          <a:xfrm>
            <a:off x="2733244" y="21444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0" name="Овал 719">
            <a:extLst>
              <a:ext uri="{FF2B5EF4-FFF2-40B4-BE49-F238E27FC236}">
                <a16:creationId xmlns:a16="http://schemas.microsoft.com/office/drawing/2014/main" id="{5BA474E0-5FD8-4821-BE53-C17FBD669CAC}"/>
              </a:ext>
            </a:extLst>
          </p:cNvPr>
          <p:cNvSpPr/>
          <p:nvPr/>
        </p:nvSpPr>
        <p:spPr>
          <a:xfrm>
            <a:off x="2733243" y="25323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1" name="Овал 720">
            <a:extLst>
              <a:ext uri="{FF2B5EF4-FFF2-40B4-BE49-F238E27FC236}">
                <a16:creationId xmlns:a16="http://schemas.microsoft.com/office/drawing/2014/main" id="{78493AE4-A0E3-49C4-B355-3860BCD6F434}"/>
              </a:ext>
            </a:extLst>
          </p:cNvPr>
          <p:cNvSpPr/>
          <p:nvPr/>
        </p:nvSpPr>
        <p:spPr>
          <a:xfrm>
            <a:off x="2725744" y="296701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2" name="Овал 721">
            <a:extLst>
              <a:ext uri="{FF2B5EF4-FFF2-40B4-BE49-F238E27FC236}">
                <a16:creationId xmlns:a16="http://schemas.microsoft.com/office/drawing/2014/main" id="{22C5A449-AA0D-42C7-B86D-3110482DB2D5}"/>
              </a:ext>
            </a:extLst>
          </p:cNvPr>
          <p:cNvSpPr/>
          <p:nvPr/>
        </p:nvSpPr>
        <p:spPr>
          <a:xfrm>
            <a:off x="2730731" y="33192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3" name="Овал 722">
            <a:extLst>
              <a:ext uri="{FF2B5EF4-FFF2-40B4-BE49-F238E27FC236}">
                <a16:creationId xmlns:a16="http://schemas.microsoft.com/office/drawing/2014/main" id="{6B8A1C02-566F-4011-AAAE-8E830E066FB6}"/>
              </a:ext>
            </a:extLst>
          </p:cNvPr>
          <p:cNvSpPr/>
          <p:nvPr/>
        </p:nvSpPr>
        <p:spPr>
          <a:xfrm>
            <a:off x="2748235" y="366155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4" name="Овал 723">
            <a:extLst>
              <a:ext uri="{FF2B5EF4-FFF2-40B4-BE49-F238E27FC236}">
                <a16:creationId xmlns:a16="http://schemas.microsoft.com/office/drawing/2014/main" id="{115E76AD-F446-4E41-A061-3FE3FA852BAF}"/>
              </a:ext>
            </a:extLst>
          </p:cNvPr>
          <p:cNvSpPr/>
          <p:nvPr/>
        </p:nvSpPr>
        <p:spPr>
          <a:xfrm>
            <a:off x="2748234" y="40138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5" name="Прямоугольник 724">
            <a:extLst>
              <a:ext uri="{FF2B5EF4-FFF2-40B4-BE49-F238E27FC236}">
                <a16:creationId xmlns:a16="http://schemas.microsoft.com/office/drawing/2014/main" id="{5FDFD870-07E2-4DFC-BFBB-47C954981692}"/>
              </a:ext>
            </a:extLst>
          </p:cNvPr>
          <p:cNvSpPr/>
          <p:nvPr/>
        </p:nvSpPr>
        <p:spPr>
          <a:xfrm>
            <a:off x="2728246" y="465226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6" name="Овал 725">
            <a:extLst>
              <a:ext uri="{FF2B5EF4-FFF2-40B4-BE49-F238E27FC236}">
                <a16:creationId xmlns:a16="http://schemas.microsoft.com/office/drawing/2014/main" id="{888E1147-045C-42AC-8FA0-B4B80959FCFD}"/>
              </a:ext>
            </a:extLst>
          </p:cNvPr>
          <p:cNvSpPr/>
          <p:nvPr/>
        </p:nvSpPr>
        <p:spPr>
          <a:xfrm>
            <a:off x="2905636" y="105166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7" name="Овал 726">
            <a:extLst>
              <a:ext uri="{FF2B5EF4-FFF2-40B4-BE49-F238E27FC236}">
                <a16:creationId xmlns:a16="http://schemas.microsoft.com/office/drawing/2014/main" id="{5F2D944B-E072-4FFB-A2CC-7D3513EF617E}"/>
              </a:ext>
            </a:extLst>
          </p:cNvPr>
          <p:cNvSpPr/>
          <p:nvPr/>
        </p:nvSpPr>
        <p:spPr>
          <a:xfrm>
            <a:off x="2905635" y="14714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8" name="Овал 727">
            <a:extLst>
              <a:ext uri="{FF2B5EF4-FFF2-40B4-BE49-F238E27FC236}">
                <a16:creationId xmlns:a16="http://schemas.microsoft.com/office/drawing/2014/main" id="{361EC8B2-4A5C-4D92-8DA7-3B05AD92D175}"/>
              </a:ext>
            </a:extLst>
          </p:cNvPr>
          <p:cNvSpPr/>
          <p:nvPr/>
        </p:nvSpPr>
        <p:spPr>
          <a:xfrm>
            <a:off x="2900635" y="187236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9" name="Овал 728">
            <a:extLst>
              <a:ext uri="{FF2B5EF4-FFF2-40B4-BE49-F238E27FC236}">
                <a16:creationId xmlns:a16="http://schemas.microsoft.com/office/drawing/2014/main" id="{754E68E3-311F-4DD1-8C79-1E3EC7A24FCC}"/>
              </a:ext>
            </a:extLst>
          </p:cNvPr>
          <p:cNvSpPr/>
          <p:nvPr/>
        </p:nvSpPr>
        <p:spPr>
          <a:xfrm>
            <a:off x="2878145" y="228278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0" name="Овал 729">
            <a:extLst>
              <a:ext uri="{FF2B5EF4-FFF2-40B4-BE49-F238E27FC236}">
                <a16:creationId xmlns:a16="http://schemas.microsoft.com/office/drawing/2014/main" id="{21CF8BCF-CA5D-4B7E-85C1-33D2FD52051F}"/>
              </a:ext>
            </a:extLst>
          </p:cNvPr>
          <p:cNvSpPr/>
          <p:nvPr/>
        </p:nvSpPr>
        <p:spPr>
          <a:xfrm>
            <a:off x="2878144" y="267062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1" name="Овал 730">
            <a:extLst>
              <a:ext uri="{FF2B5EF4-FFF2-40B4-BE49-F238E27FC236}">
                <a16:creationId xmlns:a16="http://schemas.microsoft.com/office/drawing/2014/main" id="{39B622F6-F93D-406F-A87A-8437750E7649}"/>
              </a:ext>
            </a:extLst>
          </p:cNvPr>
          <p:cNvSpPr/>
          <p:nvPr/>
        </p:nvSpPr>
        <p:spPr>
          <a:xfrm>
            <a:off x="2870645" y="310533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2" name="Овал 731">
            <a:extLst>
              <a:ext uri="{FF2B5EF4-FFF2-40B4-BE49-F238E27FC236}">
                <a16:creationId xmlns:a16="http://schemas.microsoft.com/office/drawing/2014/main" id="{0D577D25-DFA0-4646-805D-A2F60C1BB787}"/>
              </a:ext>
            </a:extLst>
          </p:cNvPr>
          <p:cNvSpPr/>
          <p:nvPr/>
        </p:nvSpPr>
        <p:spPr>
          <a:xfrm>
            <a:off x="2875632" y="345759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3" name="Овал 732">
            <a:extLst>
              <a:ext uri="{FF2B5EF4-FFF2-40B4-BE49-F238E27FC236}">
                <a16:creationId xmlns:a16="http://schemas.microsoft.com/office/drawing/2014/main" id="{AC85E081-EE2E-4614-BC70-E568A3A2DE2A}"/>
              </a:ext>
            </a:extLst>
          </p:cNvPr>
          <p:cNvSpPr/>
          <p:nvPr/>
        </p:nvSpPr>
        <p:spPr>
          <a:xfrm>
            <a:off x="2893136" y="379986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4" name="Овал 733">
            <a:extLst>
              <a:ext uri="{FF2B5EF4-FFF2-40B4-BE49-F238E27FC236}">
                <a16:creationId xmlns:a16="http://schemas.microsoft.com/office/drawing/2014/main" id="{3A7A911B-1ED3-4CAC-9677-F8CE6057BBF0}"/>
              </a:ext>
            </a:extLst>
          </p:cNvPr>
          <p:cNvSpPr/>
          <p:nvPr/>
        </p:nvSpPr>
        <p:spPr>
          <a:xfrm>
            <a:off x="2893135" y="41521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5" name="Овал 734">
            <a:extLst>
              <a:ext uri="{FF2B5EF4-FFF2-40B4-BE49-F238E27FC236}">
                <a16:creationId xmlns:a16="http://schemas.microsoft.com/office/drawing/2014/main" id="{A63E8F59-C203-45AA-BE2D-6F14CDFD3674}"/>
              </a:ext>
            </a:extLst>
          </p:cNvPr>
          <p:cNvSpPr/>
          <p:nvPr/>
        </p:nvSpPr>
        <p:spPr>
          <a:xfrm>
            <a:off x="2905637" y="6819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6" name="Овал 735">
            <a:extLst>
              <a:ext uri="{FF2B5EF4-FFF2-40B4-BE49-F238E27FC236}">
                <a16:creationId xmlns:a16="http://schemas.microsoft.com/office/drawing/2014/main" id="{0804D36C-71A9-4100-8106-BAA3006E3767}"/>
              </a:ext>
            </a:extLst>
          </p:cNvPr>
          <p:cNvSpPr/>
          <p:nvPr/>
        </p:nvSpPr>
        <p:spPr>
          <a:xfrm>
            <a:off x="2913135" y="106574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7" name="Овал 736">
            <a:extLst>
              <a:ext uri="{FF2B5EF4-FFF2-40B4-BE49-F238E27FC236}">
                <a16:creationId xmlns:a16="http://schemas.microsoft.com/office/drawing/2014/main" id="{E6FF14EC-3EA6-4061-AE6F-C918FFD296ED}"/>
              </a:ext>
            </a:extLst>
          </p:cNvPr>
          <p:cNvSpPr/>
          <p:nvPr/>
        </p:nvSpPr>
        <p:spPr>
          <a:xfrm>
            <a:off x="2913134" y="14855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8" name="Овал 737">
            <a:extLst>
              <a:ext uri="{FF2B5EF4-FFF2-40B4-BE49-F238E27FC236}">
                <a16:creationId xmlns:a16="http://schemas.microsoft.com/office/drawing/2014/main" id="{647AD24E-C2BB-4DE8-845F-F2BB96A7E350}"/>
              </a:ext>
            </a:extLst>
          </p:cNvPr>
          <p:cNvSpPr/>
          <p:nvPr/>
        </p:nvSpPr>
        <p:spPr>
          <a:xfrm>
            <a:off x="2908134" y="18864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9" name="Овал 738">
            <a:extLst>
              <a:ext uri="{FF2B5EF4-FFF2-40B4-BE49-F238E27FC236}">
                <a16:creationId xmlns:a16="http://schemas.microsoft.com/office/drawing/2014/main" id="{81E62261-27A6-4EEE-B7B7-BD69A6E301DE}"/>
              </a:ext>
            </a:extLst>
          </p:cNvPr>
          <p:cNvSpPr/>
          <p:nvPr/>
        </p:nvSpPr>
        <p:spPr>
          <a:xfrm>
            <a:off x="2885644" y="22968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0" name="Овал 739">
            <a:extLst>
              <a:ext uri="{FF2B5EF4-FFF2-40B4-BE49-F238E27FC236}">
                <a16:creationId xmlns:a16="http://schemas.microsoft.com/office/drawing/2014/main" id="{B9234210-C5C1-4C92-9CC0-7CF79F743971}"/>
              </a:ext>
            </a:extLst>
          </p:cNvPr>
          <p:cNvSpPr/>
          <p:nvPr/>
        </p:nvSpPr>
        <p:spPr>
          <a:xfrm>
            <a:off x="2885643" y="26847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1" name="Овал 740">
            <a:extLst>
              <a:ext uri="{FF2B5EF4-FFF2-40B4-BE49-F238E27FC236}">
                <a16:creationId xmlns:a16="http://schemas.microsoft.com/office/drawing/2014/main" id="{E3B27B56-4522-4E1C-AC0A-8C22386271A5}"/>
              </a:ext>
            </a:extLst>
          </p:cNvPr>
          <p:cNvSpPr/>
          <p:nvPr/>
        </p:nvSpPr>
        <p:spPr>
          <a:xfrm>
            <a:off x="2878144" y="311941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2" name="Овал 741">
            <a:extLst>
              <a:ext uri="{FF2B5EF4-FFF2-40B4-BE49-F238E27FC236}">
                <a16:creationId xmlns:a16="http://schemas.microsoft.com/office/drawing/2014/main" id="{9AD45E4F-4150-427F-9390-131BF33B9E6A}"/>
              </a:ext>
            </a:extLst>
          </p:cNvPr>
          <p:cNvSpPr/>
          <p:nvPr/>
        </p:nvSpPr>
        <p:spPr>
          <a:xfrm>
            <a:off x="2883131" y="34716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3" name="Овал 742">
            <a:extLst>
              <a:ext uri="{FF2B5EF4-FFF2-40B4-BE49-F238E27FC236}">
                <a16:creationId xmlns:a16="http://schemas.microsoft.com/office/drawing/2014/main" id="{2D5636A2-978E-46A4-B950-4EF8CDD15381}"/>
              </a:ext>
            </a:extLst>
          </p:cNvPr>
          <p:cNvSpPr/>
          <p:nvPr/>
        </p:nvSpPr>
        <p:spPr>
          <a:xfrm>
            <a:off x="2900635" y="381395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4" name="Овал 743">
            <a:extLst>
              <a:ext uri="{FF2B5EF4-FFF2-40B4-BE49-F238E27FC236}">
                <a16:creationId xmlns:a16="http://schemas.microsoft.com/office/drawing/2014/main" id="{9D1401A3-60D9-490D-8F93-EB05EAFBE2D8}"/>
              </a:ext>
            </a:extLst>
          </p:cNvPr>
          <p:cNvSpPr/>
          <p:nvPr/>
        </p:nvSpPr>
        <p:spPr>
          <a:xfrm>
            <a:off x="2900634" y="41662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4" name="Овал 783">
            <a:extLst>
              <a:ext uri="{FF2B5EF4-FFF2-40B4-BE49-F238E27FC236}">
                <a16:creationId xmlns:a16="http://schemas.microsoft.com/office/drawing/2014/main" id="{7646432F-D0DE-4F64-9BA6-A50E51A1CA78}"/>
              </a:ext>
            </a:extLst>
          </p:cNvPr>
          <p:cNvSpPr/>
          <p:nvPr/>
        </p:nvSpPr>
        <p:spPr>
          <a:xfrm>
            <a:off x="4299674" y="91334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5" name="Овал 784">
            <a:extLst>
              <a:ext uri="{FF2B5EF4-FFF2-40B4-BE49-F238E27FC236}">
                <a16:creationId xmlns:a16="http://schemas.microsoft.com/office/drawing/2014/main" id="{EA7FDA9E-3FC8-4665-A6A8-9D7CCFD6A337}"/>
              </a:ext>
            </a:extLst>
          </p:cNvPr>
          <p:cNvSpPr/>
          <p:nvPr/>
        </p:nvSpPr>
        <p:spPr>
          <a:xfrm>
            <a:off x="4299673" y="13331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6" name="Овал 785">
            <a:extLst>
              <a:ext uri="{FF2B5EF4-FFF2-40B4-BE49-F238E27FC236}">
                <a16:creationId xmlns:a16="http://schemas.microsoft.com/office/drawing/2014/main" id="{76C0EEB7-E478-444C-B897-D603797F3D96}"/>
              </a:ext>
            </a:extLst>
          </p:cNvPr>
          <p:cNvSpPr/>
          <p:nvPr/>
        </p:nvSpPr>
        <p:spPr>
          <a:xfrm>
            <a:off x="4294673" y="17340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7" name="Овал 786">
            <a:extLst>
              <a:ext uri="{FF2B5EF4-FFF2-40B4-BE49-F238E27FC236}">
                <a16:creationId xmlns:a16="http://schemas.microsoft.com/office/drawing/2014/main" id="{BEFADFF1-9B3F-4BEF-881B-6A1E91645229}"/>
              </a:ext>
            </a:extLst>
          </p:cNvPr>
          <p:cNvSpPr/>
          <p:nvPr/>
        </p:nvSpPr>
        <p:spPr>
          <a:xfrm>
            <a:off x="4272183" y="21444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8" name="Овал 787">
            <a:extLst>
              <a:ext uri="{FF2B5EF4-FFF2-40B4-BE49-F238E27FC236}">
                <a16:creationId xmlns:a16="http://schemas.microsoft.com/office/drawing/2014/main" id="{C7C6C143-CE82-4896-B48D-E5A4F75D281D}"/>
              </a:ext>
            </a:extLst>
          </p:cNvPr>
          <p:cNvSpPr/>
          <p:nvPr/>
        </p:nvSpPr>
        <p:spPr>
          <a:xfrm>
            <a:off x="4272182" y="25323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9" name="Овал 788">
            <a:extLst>
              <a:ext uri="{FF2B5EF4-FFF2-40B4-BE49-F238E27FC236}">
                <a16:creationId xmlns:a16="http://schemas.microsoft.com/office/drawing/2014/main" id="{B42901B2-3E2B-43A2-A43F-724F3D72E091}"/>
              </a:ext>
            </a:extLst>
          </p:cNvPr>
          <p:cNvSpPr/>
          <p:nvPr/>
        </p:nvSpPr>
        <p:spPr>
          <a:xfrm>
            <a:off x="4264683" y="296701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0" name="Овал 789">
            <a:extLst>
              <a:ext uri="{FF2B5EF4-FFF2-40B4-BE49-F238E27FC236}">
                <a16:creationId xmlns:a16="http://schemas.microsoft.com/office/drawing/2014/main" id="{CA4DA597-53A4-48E8-914E-B161674A5B68}"/>
              </a:ext>
            </a:extLst>
          </p:cNvPr>
          <p:cNvSpPr/>
          <p:nvPr/>
        </p:nvSpPr>
        <p:spPr>
          <a:xfrm>
            <a:off x="4269670" y="33192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1" name="Овал 790">
            <a:extLst>
              <a:ext uri="{FF2B5EF4-FFF2-40B4-BE49-F238E27FC236}">
                <a16:creationId xmlns:a16="http://schemas.microsoft.com/office/drawing/2014/main" id="{9C600A2A-5391-48DA-BEF1-A7930D9C8452}"/>
              </a:ext>
            </a:extLst>
          </p:cNvPr>
          <p:cNvSpPr/>
          <p:nvPr/>
        </p:nvSpPr>
        <p:spPr>
          <a:xfrm>
            <a:off x="4287174" y="366155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2" name="Овал 791">
            <a:extLst>
              <a:ext uri="{FF2B5EF4-FFF2-40B4-BE49-F238E27FC236}">
                <a16:creationId xmlns:a16="http://schemas.microsoft.com/office/drawing/2014/main" id="{0102B5B4-7299-4FF6-9DCA-01596A1B2556}"/>
              </a:ext>
            </a:extLst>
          </p:cNvPr>
          <p:cNvSpPr/>
          <p:nvPr/>
        </p:nvSpPr>
        <p:spPr>
          <a:xfrm>
            <a:off x="4287173" y="40138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3" name="Овал 792">
            <a:extLst>
              <a:ext uri="{FF2B5EF4-FFF2-40B4-BE49-F238E27FC236}">
                <a16:creationId xmlns:a16="http://schemas.microsoft.com/office/drawing/2014/main" id="{16A69F58-FA2F-471C-85EC-EE0D91F23185}"/>
              </a:ext>
            </a:extLst>
          </p:cNvPr>
          <p:cNvSpPr/>
          <p:nvPr/>
        </p:nvSpPr>
        <p:spPr>
          <a:xfrm>
            <a:off x="4299675" y="54361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4" name="Овал 793">
            <a:extLst>
              <a:ext uri="{FF2B5EF4-FFF2-40B4-BE49-F238E27FC236}">
                <a16:creationId xmlns:a16="http://schemas.microsoft.com/office/drawing/2014/main" id="{1B27F053-9882-4CC7-B3F2-9D75DD531A70}"/>
              </a:ext>
            </a:extLst>
          </p:cNvPr>
          <p:cNvSpPr/>
          <p:nvPr/>
        </p:nvSpPr>
        <p:spPr>
          <a:xfrm>
            <a:off x="4307173" y="92743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5" name="Овал 794">
            <a:extLst>
              <a:ext uri="{FF2B5EF4-FFF2-40B4-BE49-F238E27FC236}">
                <a16:creationId xmlns:a16="http://schemas.microsoft.com/office/drawing/2014/main" id="{166D395B-CA91-41FA-A0EF-A07C30499109}"/>
              </a:ext>
            </a:extLst>
          </p:cNvPr>
          <p:cNvSpPr/>
          <p:nvPr/>
        </p:nvSpPr>
        <p:spPr>
          <a:xfrm>
            <a:off x="4307172" y="13471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6" name="Овал 795">
            <a:extLst>
              <a:ext uri="{FF2B5EF4-FFF2-40B4-BE49-F238E27FC236}">
                <a16:creationId xmlns:a16="http://schemas.microsoft.com/office/drawing/2014/main" id="{D7CA5391-8485-49E8-A40B-6B2FDFAB0B34}"/>
              </a:ext>
            </a:extLst>
          </p:cNvPr>
          <p:cNvSpPr/>
          <p:nvPr/>
        </p:nvSpPr>
        <p:spPr>
          <a:xfrm>
            <a:off x="4302172" y="17481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7" name="Овал 796">
            <a:extLst>
              <a:ext uri="{FF2B5EF4-FFF2-40B4-BE49-F238E27FC236}">
                <a16:creationId xmlns:a16="http://schemas.microsoft.com/office/drawing/2014/main" id="{C647564F-752F-4F9C-8224-6B5DB09B8894}"/>
              </a:ext>
            </a:extLst>
          </p:cNvPr>
          <p:cNvSpPr/>
          <p:nvPr/>
        </p:nvSpPr>
        <p:spPr>
          <a:xfrm>
            <a:off x="4279682" y="21585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8" name="Овал 797">
            <a:extLst>
              <a:ext uri="{FF2B5EF4-FFF2-40B4-BE49-F238E27FC236}">
                <a16:creationId xmlns:a16="http://schemas.microsoft.com/office/drawing/2014/main" id="{33BAFA66-4A9F-455D-9FDE-233BE038E817}"/>
              </a:ext>
            </a:extLst>
          </p:cNvPr>
          <p:cNvSpPr/>
          <p:nvPr/>
        </p:nvSpPr>
        <p:spPr>
          <a:xfrm>
            <a:off x="4279681" y="25463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9" name="Овал 798">
            <a:extLst>
              <a:ext uri="{FF2B5EF4-FFF2-40B4-BE49-F238E27FC236}">
                <a16:creationId xmlns:a16="http://schemas.microsoft.com/office/drawing/2014/main" id="{50598455-2349-42E3-ADA0-38E8ADEB976F}"/>
              </a:ext>
            </a:extLst>
          </p:cNvPr>
          <p:cNvSpPr/>
          <p:nvPr/>
        </p:nvSpPr>
        <p:spPr>
          <a:xfrm>
            <a:off x="4272182" y="298110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0" name="Овал 799">
            <a:extLst>
              <a:ext uri="{FF2B5EF4-FFF2-40B4-BE49-F238E27FC236}">
                <a16:creationId xmlns:a16="http://schemas.microsoft.com/office/drawing/2014/main" id="{8E106BF5-A2BF-4148-830A-5C643CEF8480}"/>
              </a:ext>
            </a:extLst>
          </p:cNvPr>
          <p:cNvSpPr/>
          <p:nvPr/>
        </p:nvSpPr>
        <p:spPr>
          <a:xfrm>
            <a:off x="4277169" y="333337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1" name="Овал 800">
            <a:extLst>
              <a:ext uri="{FF2B5EF4-FFF2-40B4-BE49-F238E27FC236}">
                <a16:creationId xmlns:a16="http://schemas.microsoft.com/office/drawing/2014/main" id="{E4D3C603-80F9-44FF-B7B7-9F3106549E19}"/>
              </a:ext>
            </a:extLst>
          </p:cNvPr>
          <p:cNvSpPr/>
          <p:nvPr/>
        </p:nvSpPr>
        <p:spPr>
          <a:xfrm>
            <a:off x="4294673" y="36756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2" name="Овал 801">
            <a:extLst>
              <a:ext uri="{FF2B5EF4-FFF2-40B4-BE49-F238E27FC236}">
                <a16:creationId xmlns:a16="http://schemas.microsoft.com/office/drawing/2014/main" id="{0D406AD3-EC61-4565-ACDC-FD3E3DD77A80}"/>
              </a:ext>
            </a:extLst>
          </p:cNvPr>
          <p:cNvSpPr/>
          <p:nvPr/>
        </p:nvSpPr>
        <p:spPr>
          <a:xfrm>
            <a:off x="4294672" y="402791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3" name="Прямоугольник 802">
            <a:extLst>
              <a:ext uri="{FF2B5EF4-FFF2-40B4-BE49-F238E27FC236}">
                <a16:creationId xmlns:a16="http://schemas.microsoft.com/office/drawing/2014/main" id="{3BD4E275-5D8F-4657-8F22-7C6E2DE8D328}"/>
              </a:ext>
            </a:extLst>
          </p:cNvPr>
          <p:cNvSpPr/>
          <p:nvPr/>
        </p:nvSpPr>
        <p:spPr>
          <a:xfrm>
            <a:off x="4274684" y="479314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4" name="Овал 803">
            <a:extLst>
              <a:ext uri="{FF2B5EF4-FFF2-40B4-BE49-F238E27FC236}">
                <a16:creationId xmlns:a16="http://schemas.microsoft.com/office/drawing/2014/main" id="{F2E2C49A-2797-4353-AB2B-54F80303C51F}"/>
              </a:ext>
            </a:extLst>
          </p:cNvPr>
          <p:cNvSpPr/>
          <p:nvPr/>
        </p:nvSpPr>
        <p:spPr>
          <a:xfrm>
            <a:off x="4452074" y="106574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5" name="Овал 804">
            <a:extLst>
              <a:ext uri="{FF2B5EF4-FFF2-40B4-BE49-F238E27FC236}">
                <a16:creationId xmlns:a16="http://schemas.microsoft.com/office/drawing/2014/main" id="{2EE1316F-92F8-4133-93B9-AE793AD68764}"/>
              </a:ext>
            </a:extLst>
          </p:cNvPr>
          <p:cNvSpPr/>
          <p:nvPr/>
        </p:nvSpPr>
        <p:spPr>
          <a:xfrm>
            <a:off x="4452073" y="14855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6" name="Овал 805">
            <a:extLst>
              <a:ext uri="{FF2B5EF4-FFF2-40B4-BE49-F238E27FC236}">
                <a16:creationId xmlns:a16="http://schemas.microsoft.com/office/drawing/2014/main" id="{F89D947F-FB05-455F-8CBC-E6E175BF39DE}"/>
              </a:ext>
            </a:extLst>
          </p:cNvPr>
          <p:cNvSpPr/>
          <p:nvPr/>
        </p:nvSpPr>
        <p:spPr>
          <a:xfrm>
            <a:off x="4447073" y="18864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7" name="Овал 806">
            <a:extLst>
              <a:ext uri="{FF2B5EF4-FFF2-40B4-BE49-F238E27FC236}">
                <a16:creationId xmlns:a16="http://schemas.microsoft.com/office/drawing/2014/main" id="{4F839C60-35AB-4023-ABEA-EAC3E25E2798}"/>
              </a:ext>
            </a:extLst>
          </p:cNvPr>
          <p:cNvSpPr/>
          <p:nvPr/>
        </p:nvSpPr>
        <p:spPr>
          <a:xfrm>
            <a:off x="4424583" y="22968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8" name="Овал 807">
            <a:extLst>
              <a:ext uri="{FF2B5EF4-FFF2-40B4-BE49-F238E27FC236}">
                <a16:creationId xmlns:a16="http://schemas.microsoft.com/office/drawing/2014/main" id="{4CC0EEB5-60C3-4829-9C49-CAA289052F3E}"/>
              </a:ext>
            </a:extLst>
          </p:cNvPr>
          <p:cNvSpPr/>
          <p:nvPr/>
        </p:nvSpPr>
        <p:spPr>
          <a:xfrm>
            <a:off x="4424582" y="26847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9" name="Овал 808">
            <a:extLst>
              <a:ext uri="{FF2B5EF4-FFF2-40B4-BE49-F238E27FC236}">
                <a16:creationId xmlns:a16="http://schemas.microsoft.com/office/drawing/2014/main" id="{4389D788-9D51-4E64-89DC-A155BDBDF9F1}"/>
              </a:ext>
            </a:extLst>
          </p:cNvPr>
          <p:cNvSpPr/>
          <p:nvPr/>
        </p:nvSpPr>
        <p:spPr>
          <a:xfrm>
            <a:off x="4417083" y="311941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0" name="Овал 809">
            <a:extLst>
              <a:ext uri="{FF2B5EF4-FFF2-40B4-BE49-F238E27FC236}">
                <a16:creationId xmlns:a16="http://schemas.microsoft.com/office/drawing/2014/main" id="{423DD9EB-CC64-47C5-BA40-D9E5D34F0FA8}"/>
              </a:ext>
            </a:extLst>
          </p:cNvPr>
          <p:cNvSpPr/>
          <p:nvPr/>
        </p:nvSpPr>
        <p:spPr>
          <a:xfrm>
            <a:off x="4422070" y="34716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1" name="Овал 810">
            <a:extLst>
              <a:ext uri="{FF2B5EF4-FFF2-40B4-BE49-F238E27FC236}">
                <a16:creationId xmlns:a16="http://schemas.microsoft.com/office/drawing/2014/main" id="{C9ED03E2-C05E-44B8-A066-1828617D4E20}"/>
              </a:ext>
            </a:extLst>
          </p:cNvPr>
          <p:cNvSpPr/>
          <p:nvPr/>
        </p:nvSpPr>
        <p:spPr>
          <a:xfrm>
            <a:off x="4439574" y="381395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2" name="Овал 811">
            <a:extLst>
              <a:ext uri="{FF2B5EF4-FFF2-40B4-BE49-F238E27FC236}">
                <a16:creationId xmlns:a16="http://schemas.microsoft.com/office/drawing/2014/main" id="{4FBB53C2-3B45-4DA7-812F-EA76EE272161}"/>
              </a:ext>
            </a:extLst>
          </p:cNvPr>
          <p:cNvSpPr/>
          <p:nvPr/>
        </p:nvSpPr>
        <p:spPr>
          <a:xfrm>
            <a:off x="4439573" y="41662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3" name="Овал 812">
            <a:extLst>
              <a:ext uri="{FF2B5EF4-FFF2-40B4-BE49-F238E27FC236}">
                <a16:creationId xmlns:a16="http://schemas.microsoft.com/office/drawing/2014/main" id="{9E3D60E4-9233-479B-8068-4EE428A2E5C0}"/>
              </a:ext>
            </a:extLst>
          </p:cNvPr>
          <p:cNvSpPr/>
          <p:nvPr/>
        </p:nvSpPr>
        <p:spPr>
          <a:xfrm>
            <a:off x="4452075" y="69601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4" name="Овал 813">
            <a:extLst>
              <a:ext uri="{FF2B5EF4-FFF2-40B4-BE49-F238E27FC236}">
                <a16:creationId xmlns:a16="http://schemas.microsoft.com/office/drawing/2014/main" id="{2A7744DB-9D58-4814-9FE6-C0D370307DEE}"/>
              </a:ext>
            </a:extLst>
          </p:cNvPr>
          <p:cNvSpPr/>
          <p:nvPr/>
        </p:nvSpPr>
        <p:spPr>
          <a:xfrm>
            <a:off x="4459573" y="107983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5" name="Овал 814">
            <a:extLst>
              <a:ext uri="{FF2B5EF4-FFF2-40B4-BE49-F238E27FC236}">
                <a16:creationId xmlns:a16="http://schemas.microsoft.com/office/drawing/2014/main" id="{4C43300A-BB8A-4C85-9B0C-38DDA07B875E}"/>
              </a:ext>
            </a:extLst>
          </p:cNvPr>
          <p:cNvSpPr/>
          <p:nvPr/>
        </p:nvSpPr>
        <p:spPr>
          <a:xfrm>
            <a:off x="4459572" y="14995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6" name="Овал 815">
            <a:extLst>
              <a:ext uri="{FF2B5EF4-FFF2-40B4-BE49-F238E27FC236}">
                <a16:creationId xmlns:a16="http://schemas.microsoft.com/office/drawing/2014/main" id="{D8D92764-68CB-4CD2-AE6E-C4121360BFA1}"/>
              </a:ext>
            </a:extLst>
          </p:cNvPr>
          <p:cNvSpPr/>
          <p:nvPr/>
        </p:nvSpPr>
        <p:spPr>
          <a:xfrm>
            <a:off x="4454572" y="19005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7" name="Овал 816">
            <a:extLst>
              <a:ext uri="{FF2B5EF4-FFF2-40B4-BE49-F238E27FC236}">
                <a16:creationId xmlns:a16="http://schemas.microsoft.com/office/drawing/2014/main" id="{CC3C1FD6-171A-4AC8-B9EE-7DC2CB3928C2}"/>
              </a:ext>
            </a:extLst>
          </p:cNvPr>
          <p:cNvSpPr/>
          <p:nvPr/>
        </p:nvSpPr>
        <p:spPr>
          <a:xfrm>
            <a:off x="4432082" y="23109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8" name="Овал 817">
            <a:extLst>
              <a:ext uri="{FF2B5EF4-FFF2-40B4-BE49-F238E27FC236}">
                <a16:creationId xmlns:a16="http://schemas.microsoft.com/office/drawing/2014/main" id="{F3346584-8BB3-46F1-AB09-44AC72A35B1F}"/>
              </a:ext>
            </a:extLst>
          </p:cNvPr>
          <p:cNvSpPr/>
          <p:nvPr/>
        </p:nvSpPr>
        <p:spPr>
          <a:xfrm>
            <a:off x="4432081" y="26987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9" name="Овал 818">
            <a:extLst>
              <a:ext uri="{FF2B5EF4-FFF2-40B4-BE49-F238E27FC236}">
                <a16:creationId xmlns:a16="http://schemas.microsoft.com/office/drawing/2014/main" id="{62BF9C07-4836-484F-BD15-4D1E064F24D8}"/>
              </a:ext>
            </a:extLst>
          </p:cNvPr>
          <p:cNvSpPr/>
          <p:nvPr/>
        </p:nvSpPr>
        <p:spPr>
          <a:xfrm>
            <a:off x="4424582" y="313350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0" name="Овал 819">
            <a:extLst>
              <a:ext uri="{FF2B5EF4-FFF2-40B4-BE49-F238E27FC236}">
                <a16:creationId xmlns:a16="http://schemas.microsoft.com/office/drawing/2014/main" id="{027E36FB-B908-4A36-97E2-182556B9AF50}"/>
              </a:ext>
            </a:extLst>
          </p:cNvPr>
          <p:cNvSpPr/>
          <p:nvPr/>
        </p:nvSpPr>
        <p:spPr>
          <a:xfrm>
            <a:off x="4429569" y="348577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1" name="Овал 820">
            <a:extLst>
              <a:ext uri="{FF2B5EF4-FFF2-40B4-BE49-F238E27FC236}">
                <a16:creationId xmlns:a16="http://schemas.microsoft.com/office/drawing/2014/main" id="{63383F3A-FBCD-4658-8BEF-BABE954AD1E4}"/>
              </a:ext>
            </a:extLst>
          </p:cNvPr>
          <p:cNvSpPr/>
          <p:nvPr/>
        </p:nvSpPr>
        <p:spPr>
          <a:xfrm>
            <a:off x="4447073" y="38280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2" name="Овал 821">
            <a:extLst>
              <a:ext uri="{FF2B5EF4-FFF2-40B4-BE49-F238E27FC236}">
                <a16:creationId xmlns:a16="http://schemas.microsoft.com/office/drawing/2014/main" id="{C15518F1-8873-44D5-88E5-1EBFB4299BCC}"/>
              </a:ext>
            </a:extLst>
          </p:cNvPr>
          <p:cNvSpPr/>
          <p:nvPr/>
        </p:nvSpPr>
        <p:spPr>
          <a:xfrm>
            <a:off x="4447072" y="418031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3" name="Овал 822">
            <a:extLst>
              <a:ext uri="{FF2B5EF4-FFF2-40B4-BE49-F238E27FC236}">
                <a16:creationId xmlns:a16="http://schemas.microsoft.com/office/drawing/2014/main" id="{82C327FE-2BED-4C8C-8024-914FE450090E}"/>
              </a:ext>
            </a:extLst>
          </p:cNvPr>
          <p:cNvSpPr/>
          <p:nvPr/>
        </p:nvSpPr>
        <p:spPr>
          <a:xfrm>
            <a:off x="4884284" y="89926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4" name="Овал 823">
            <a:extLst>
              <a:ext uri="{FF2B5EF4-FFF2-40B4-BE49-F238E27FC236}">
                <a16:creationId xmlns:a16="http://schemas.microsoft.com/office/drawing/2014/main" id="{56CFD274-6483-4109-B7E9-883AAA9027C1}"/>
              </a:ext>
            </a:extLst>
          </p:cNvPr>
          <p:cNvSpPr/>
          <p:nvPr/>
        </p:nvSpPr>
        <p:spPr>
          <a:xfrm>
            <a:off x="4884283" y="13190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5" name="Овал 824">
            <a:extLst>
              <a:ext uri="{FF2B5EF4-FFF2-40B4-BE49-F238E27FC236}">
                <a16:creationId xmlns:a16="http://schemas.microsoft.com/office/drawing/2014/main" id="{32ED09D0-283A-417D-B2F3-341A6D161015}"/>
              </a:ext>
            </a:extLst>
          </p:cNvPr>
          <p:cNvSpPr/>
          <p:nvPr/>
        </p:nvSpPr>
        <p:spPr>
          <a:xfrm>
            <a:off x="4879283" y="171996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6" name="Овал 825">
            <a:extLst>
              <a:ext uri="{FF2B5EF4-FFF2-40B4-BE49-F238E27FC236}">
                <a16:creationId xmlns:a16="http://schemas.microsoft.com/office/drawing/2014/main" id="{98D82F02-7AA7-4132-A329-8EAE11E9F531}"/>
              </a:ext>
            </a:extLst>
          </p:cNvPr>
          <p:cNvSpPr/>
          <p:nvPr/>
        </p:nvSpPr>
        <p:spPr>
          <a:xfrm>
            <a:off x="4856793" y="213038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7" name="Овал 826">
            <a:extLst>
              <a:ext uri="{FF2B5EF4-FFF2-40B4-BE49-F238E27FC236}">
                <a16:creationId xmlns:a16="http://schemas.microsoft.com/office/drawing/2014/main" id="{9B64C624-62D3-4959-ADC9-FBDFD17B7436}"/>
              </a:ext>
            </a:extLst>
          </p:cNvPr>
          <p:cNvSpPr/>
          <p:nvPr/>
        </p:nvSpPr>
        <p:spPr>
          <a:xfrm>
            <a:off x="4856792" y="251822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8" name="Овал 827">
            <a:extLst>
              <a:ext uri="{FF2B5EF4-FFF2-40B4-BE49-F238E27FC236}">
                <a16:creationId xmlns:a16="http://schemas.microsoft.com/office/drawing/2014/main" id="{1AE0A154-FCA8-490F-86DE-8B05120AC73D}"/>
              </a:ext>
            </a:extLst>
          </p:cNvPr>
          <p:cNvSpPr/>
          <p:nvPr/>
        </p:nvSpPr>
        <p:spPr>
          <a:xfrm>
            <a:off x="4849293" y="295293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9" name="Овал 828">
            <a:extLst>
              <a:ext uri="{FF2B5EF4-FFF2-40B4-BE49-F238E27FC236}">
                <a16:creationId xmlns:a16="http://schemas.microsoft.com/office/drawing/2014/main" id="{2B351E57-6429-44E9-AE65-35439DD13632}"/>
              </a:ext>
            </a:extLst>
          </p:cNvPr>
          <p:cNvSpPr/>
          <p:nvPr/>
        </p:nvSpPr>
        <p:spPr>
          <a:xfrm>
            <a:off x="4854280" y="330519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0" name="Овал 829">
            <a:extLst>
              <a:ext uri="{FF2B5EF4-FFF2-40B4-BE49-F238E27FC236}">
                <a16:creationId xmlns:a16="http://schemas.microsoft.com/office/drawing/2014/main" id="{D75F249A-D84F-4083-AA21-72ABB785BD47}"/>
              </a:ext>
            </a:extLst>
          </p:cNvPr>
          <p:cNvSpPr/>
          <p:nvPr/>
        </p:nvSpPr>
        <p:spPr>
          <a:xfrm>
            <a:off x="4871784" y="364746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1" name="Овал 830">
            <a:extLst>
              <a:ext uri="{FF2B5EF4-FFF2-40B4-BE49-F238E27FC236}">
                <a16:creationId xmlns:a16="http://schemas.microsoft.com/office/drawing/2014/main" id="{DD8C22E2-484C-4D71-9412-E0FA2F8BD58D}"/>
              </a:ext>
            </a:extLst>
          </p:cNvPr>
          <p:cNvSpPr/>
          <p:nvPr/>
        </p:nvSpPr>
        <p:spPr>
          <a:xfrm>
            <a:off x="4871783" y="39997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2" name="Овал 831">
            <a:extLst>
              <a:ext uri="{FF2B5EF4-FFF2-40B4-BE49-F238E27FC236}">
                <a16:creationId xmlns:a16="http://schemas.microsoft.com/office/drawing/2014/main" id="{1535CBBD-B8FD-4E56-ACE2-A58246952DE5}"/>
              </a:ext>
            </a:extLst>
          </p:cNvPr>
          <p:cNvSpPr/>
          <p:nvPr/>
        </p:nvSpPr>
        <p:spPr>
          <a:xfrm>
            <a:off x="4884285" y="5295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3" name="Овал 832">
            <a:extLst>
              <a:ext uri="{FF2B5EF4-FFF2-40B4-BE49-F238E27FC236}">
                <a16:creationId xmlns:a16="http://schemas.microsoft.com/office/drawing/2014/main" id="{F3F016A7-32FE-48FA-89B2-DEC8FE51F30E}"/>
              </a:ext>
            </a:extLst>
          </p:cNvPr>
          <p:cNvSpPr/>
          <p:nvPr/>
        </p:nvSpPr>
        <p:spPr>
          <a:xfrm>
            <a:off x="4891783" y="91334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4" name="Овал 833">
            <a:extLst>
              <a:ext uri="{FF2B5EF4-FFF2-40B4-BE49-F238E27FC236}">
                <a16:creationId xmlns:a16="http://schemas.microsoft.com/office/drawing/2014/main" id="{5D2AA7BE-350C-485A-B201-63CBB8C003DC}"/>
              </a:ext>
            </a:extLst>
          </p:cNvPr>
          <p:cNvSpPr/>
          <p:nvPr/>
        </p:nvSpPr>
        <p:spPr>
          <a:xfrm>
            <a:off x="4891782" y="13331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5" name="Овал 834">
            <a:extLst>
              <a:ext uri="{FF2B5EF4-FFF2-40B4-BE49-F238E27FC236}">
                <a16:creationId xmlns:a16="http://schemas.microsoft.com/office/drawing/2014/main" id="{73532167-6B63-4421-B2E4-2819470B6120}"/>
              </a:ext>
            </a:extLst>
          </p:cNvPr>
          <p:cNvSpPr/>
          <p:nvPr/>
        </p:nvSpPr>
        <p:spPr>
          <a:xfrm>
            <a:off x="4886782" y="17340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6" name="Овал 835">
            <a:extLst>
              <a:ext uri="{FF2B5EF4-FFF2-40B4-BE49-F238E27FC236}">
                <a16:creationId xmlns:a16="http://schemas.microsoft.com/office/drawing/2014/main" id="{E4184A6A-FCFA-4FFE-9CDA-99B5036ED254}"/>
              </a:ext>
            </a:extLst>
          </p:cNvPr>
          <p:cNvSpPr/>
          <p:nvPr/>
        </p:nvSpPr>
        <p:spPr>
          <a:xfrm>
            <a:off x="4864292" y="21444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7" name="Овал 836">
            <a:extLst>
              <a:ext uri="{FF2B5EF4-FFF2-40B4-BE49-F238E27FC236}">
                <a16:creationId xmlns:a16="http://schemas.microsoft.com/office/drawing/2014/main" id="{0DC043DA-5C2F-47CC-8073-412969A050CA}"/>
              </a:ext>
            </a:extLst>
          </p:cNvPr>
          <p:cNvSpPr/>
          <p:nvPr/>
        </p:nvSpPr>
        <p:spPr>
          <a:xfrm>
            <a:off x="4864291" y="25323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8" name="Овал 837">
            <a:extLst>
              <a:ext uri="{FF2B5EF4-FFF2-40B4-BE49-F238E27FC236}">
                <a16:creationId xmlns:a16="http://schemas.microsoft.com/office/drawing/2014/main" id="{887C138F-905D-4482-9724-2DF7E849D44F}"/>
              </a:ext>
            </a:extLst>
          </p:cNvPr>
          <p:cNvSpPr/>
          <p:nvPr/>
        </p:nvSpPr>
        <p:spPr>
          <a:xfrm>
            <a:off x="4856792" y="296701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9" name="Овал 838">
            <a:extLst>
              <a:ext uri="{FF2B5EF4-FFF2-40B4-BE49-F238E27FC236}">
                <a16:creationId xmlns:a16="http://schemas.microsoft.com/office/drawing/2014/main" id="{9CB00DC0-D6EE-417D-A125-1458A8157836}"/>
              </a:ext>
            </a:extLst>
          </p:cNvPr>
          <p:cNvSpPr/>
          <p:nvPr/>
        </p:nvSpPr>
        <p:spPr>
          <a:xfrm>
            <a:off x="4861779" y="33192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0" name="Овал 839">
            <a:extLst>
              <a:ext uri="{FF2B5EF4-FFF2-40B4-BE49-F238E27FC236}">
                <a16:creationId xmlns:a16="http://schemas.microsoft.com/office/drawing/2014/main" id="{B0D262AB-D2D5-4C48-9491-271EAEE74276}"/>
              </a:ext>
            </a:extLst>
          </p:cNvPr>
          <p:cNvSpPr/>
          <p:nvPr/>
        </p:nvSpPr>
        <p:spPr>
          <a:xfrm>
            <a:off x="4879283" y="366155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1" name="Овал 840">
            <a:extLst>
              <a:ext uri="{FF2B5EF4-FFF2-40B4-BE49-F238E27FC236}">
                <a16:creationId xmlns:a16="http://schemas.microsoft.com/office/drawing/2014/main" id="{A72A1461-05A0-499C-9674-2B3125ABA428}"/>
              </a:ext>
            </a:extLst>
          </p:cNvPr>
          <p:cNvSpPr/>
          <p:nvPr/>
        </p:nvSpPr>
        <p:spPr>
          <a:xfrm>
            <a:off x="4879282" y="40138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2" name="Прямоугольник 841">
            <a:extLst>
              <a:ext uri="{FF2B5EF4-FFF2-40B4-BE49-F238E27FC236}">
                <a16:creationId xmlns:a16="http://schemas.microsoft.com/office/drawing/2014/main" id="{D7ADA14F-5B38-4256-A87A-AB591A8FF880}"/>
              </a:ext>
            </a:extLst>
          </p:cNvPr>
          <p:cNvSpPr/>
          <p:nvPr/>
        </p:nvSpPr>
        <p:spPr>
          <a:xfrm>
            <a:off x="4859294" y="465226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3" name="Овал 842">
            <a:extLst>
              <a:ext uri="{FF2B5EF4-FFF2-40B4-BE49-F238E27FC236}">
                <a16:creationId xmlns:a16="http://schemas.microsoft.com/office/drawing/2014/main" id="{9D35C1AE-2FA6-4BA1-B7B9-E4B56522E648}"/>
              </a:ext>
            </a:extLst>
          </p:cNvPr>
          <p:cNvSpPr/>
          <p:nvPr/>
        </p:nvSpPr>
        <p:spPr>
          <a:xfrm>
            <a:off x="5036684" y="105166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4" name="Овал 843">
            <a:extLst>
              <a:ext uri="{FF2B5EF4-FFF2-40B4-BE49-F238E27FC236}">
                <a16:creationId xmlns:a16="http://schemas.microsoft.com/office/drawing/2014/main" id="{BF9CB2F1-A753-4C00-9DBD-050F8B90CFD2}"/>
              </a:ext>
            </a:extLst>
          </p:cNvPr>
          <p:cNvSpPr/>
          <p:nvPr/>
        </p:nvSpPr>
        <p:spPr>
          <a:xfrm>
            <a:off x="5036683" y="147142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5" name="Овал 844">
            <a:extLst>
              <a:ext uri="{FF2B5EF4-FFF2-40B4-BE49-F238E27FC236}">
                <a16:creationId xmlns:a16="http://schemas.microsoft.com/office/drawing/2014/main" id="{E56AB27E-0D8E-4ABA-82FC-DD8B410EF5CB}"/>
              </a:ext>
            </a:extLst>
          </p:cNvPr>
          <p:cNvSpPr/>
          <p:nvPr/>
        </p:nvSpPr>
        <p:spPr>
          <a:xfrm>
            <a:off x="5031683" y="187236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6" name="Овал 845">
            <a:extLst>
              <a:ext uri="{FF2B5EF4-FFF2-40B4-BE49-F238E27FC236}">
                <a16:creationId xmlns:a16="http://schemas.microsoft.com/office/drawing/2014/main" id="{E047776E-B57C-4D6B-BBDA-ECA6E8D96D3E}"/>
              </a:ext>
            </a:extLst>
          </p:cNvPr>
          <p:cNvSpPr/>
          <p:nvPr/>
        </p:nvSpPr>
        <p:spPr>
          <a:xfrm>
            <a:off x="5009193" y="228278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7" name="Овал 846">
            <a:extLst>
              <a:ext uri="{FF2B5EF4-FFF2-40B4-BE49-F238E27FC236}">
                <a16:creationId xmlns:a16="http://schemas.microsoft.com/office/drawing/2014/main" id="{ADC3B652-232C-48B6-8695-F9B5407F3BD0}"/>
              </a:ext>
            </a:extLst>
          </p:cNvPr>
          <p:cNvSpPr/>
          <p:nvPr/>
        </p:nvSpPr>
        <p:spPr>
          <a:xfrm>
            <a:off x="5009192" y="267062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8" name="Овал 847">
            <a:extLst>
              <a:ext uri="{FF2B5EF4-FFF2-40B4-BE49-F238E27FC236}">
                <a16:creationId xmlns:a16="http://schemas.microsoft.com/office/drawing/2014/main" id="{39918313-A127-4DAB-A462-19D456F4C23A}"/>
              </a:ext>
            </a:extLst>
          </p:cNvPr>
          <p:cNvSpPr/>
          <p:nvPr/>
        </p:nvSpPr>
        <p:spPr>
          <a:xfrm>
            <a:off x="5001693" y="310533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9" name="Овал 848">
            <a:extLst>
              <a:ext uri="{FF2B5EF4-FFF2-40B4-BE49-F238E27FC236}">
                <a16:creationId xmlns:a16="http://schemas.microsoft.com/office/drawing/2014/main" id="{A76B6D8E-1D6F-4F0A-8742-FAEEE66EB8BA}"/>
              </a:ext>
            </a:extLst>
          </p:cNvPr>
          <p:cNvSpPr/>
          <p:nvPr/>
        </p:nvSpPr>
        <p:spPr>
          <a:xfrm>
            <a:off x="5006680" y="345759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0" name="Овал 849">
            <a:extLst>
              <a:ext uri="{FF2B5EF4-FFF2-40B4-BE49-F238E27FC236}">
                <a16:creationId xmlns:a16="http://schemas.microsoft.com/office/drawing/2014/main" id="{EBF028C7-D7EA-4AAA-95CB-B5DB4332584E}"/>
              </a:ext>
            </a:extLst>
          </p:cNvPr>
          <p:cNvSpPr/>
          <p:nvPr/>
        </p:nvSpPr>
        <p:spPr>
          <a:xfrm>
            <a:off x="5024184" y="379986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1" name="Овал 850">
            <a:extLst>
              <a:ext uri="{FF2B5EF4-FFF2-40B4-BE49-F238E27FC236}">
                <a16:creationId xmlns:a16="http://schemas.microsoft.com/office/drawing/2014/main" id="{90901E1C-51F9-4FF5-B7D3-9C25D983FBAA}"/>
              </a:ext>
            </a:extLst>
          </p:cNvPr>
          <p:cNvSpPr/>
          <p:nvPr/>
        </p:nvSpPr>
        <p:spPr>
          <a:xfrm>
            <a:off x="5024183" y="41521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2" name="Овал 851">
            <a:extLst>
              <a:ext uri="{FF2B5EF4-FFF2-40B4-BE49-F238E27FC236}">
                <a16:creationId xmlns:a16="http://schemas.microsoft.com/office/drawing/2014/main" id="{DDA98F8F-CD62-4782-97DB-0C6F39E96398}"/>
              </a:ext>
            </a:extLst>
          </p:cNvPr>
          <p:cNvSpPr/>
          <p:nvPr/>
        </p:nvSpPr>
        <p:spPr>
          <a:xfrm>
            <a:off x="5036685" y="6819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3" name="Овал 852">
            <a:extLst>
              <a:ext uri="{FF2B5EF4-FFF2-40B4-BE49-F238E27FC236}">
                <a16:creationId xmlns:a16="http://schemas.microsoft.com/office/drawing/2014/main" id="{978D04EA-3895-44E6-8F86-52F31EF3EEA3}"/>
              </a:ext>
            </a:extLst>
          </p:cNvPr>
          <p:cNvSpPr/>
          <p:nvPr/>
        </p:nvSpPr>
        <p:spPr>
          <a:xfrm>
            <a:off x="5044183" y="106574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4" name="Овал 853">
            <a:extLst>
              <a:ext uri="{FF2B5EF4-FFF2-40B4-BE49-F238E27FC236}">
                <a16:creationId xmlns:a16="http://schemas.microsoft.com/office/drawing/2014/main" id="{12879C94-5FE0-4DD9-AAEB-CF37EFBFA34E}"/>
              </a:ext>
            </a:extLst>
          </p:cNvPr>
          <p:cNvSpPr/>
          <p:nvPr/>
        </p:nvSpPr>
        <p:spPr>
          <a:xfrm>
            <a:off x="5044182" y="14855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5" name="Овал 854">
            <a:extLst>
              <a:ext uri="{FF2B5EF4-FFF2-40B4-BE49-F238E27FC236}">
                <a16:creationId xmlns:a16="http://schemas.microsoft.com/office/drawing/2014/main" id="{57DCB26E-0C76-4584-B124-581F24BFBE73}"/>
              </a:ext>
            </a:extLst>
          </p:cNvPr>
          <p:cNvSpPr/>
          <p:nvPr/>
        </p:nvSpPr>
        <p:spPr>
          <a:xfrm>
            <a:off x="5039182" y="18864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6" name="Овал 855">
            <a:extLst>
              <a:ext uri="{FF2B5EF4-FFF2-40B4-BE49-F238E27FC236}">
                <a16:creationId xmlns:a16="http://schemas.microsoft.com/office/drawing/2014/main" id="{9AD135A4-F929-413A-AD52-422DB0A7BDC2}"/>
              </a:ext>
            </a:extLst>
          </p:cNvPr>
          <p:cNvSpPr/>
          <p:nvPr/>
        </p:nvSpPr>
        <p:spPr>
          <a:xfrm>
            <a:off x="5016692" y="22968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7" name="Овал 856">
            <a:extLst>
              <a:ext uri="{FF2B5EF4-FFF2-40B4-BE49-F238E27FC236}">
                <a16:creationId xmlns:a16="http://schemas.microsoft.com/office/drawing/2014/main" id="{1A1F8732-C702-4D60-A9E0-7D81A882FBE3}"/>
              </a:ext>
            </a:extLst>
          </p:cNvPr>
          <p:cNvSpPr/>
          <p:nvPr/>
        </p:nvSpPr>
        <p:spPr>
          <a:xfrm>
            <a:off x="5016691" y="26847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8" name="Овал 857">
            <a:extLst>
              <a:ext uri="{FF2B5EF4-FFF2-40B4-BE49-F238E27FC236}">
                <a16:creationId xmlns:a16="http://schemas.microsoft.com/office/drawing/2014/main" id="{E26D2A2F-09C3-4F08-9DD2-0D41C4B6AD24}"/>
              </a:ext>
            </a:extLst>
          </p:cNvPr>
          <p:cNvSpPr/>
          <p:nvPr/>
        </p:nvSpPr>
        <p:spPr>
          <a:xfrm>
            <a:off x="5009192" y="311941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9" name="Овал 858">
            <a:extLst>
              <a:ext uri="{FF2B5EF4-FFF2-40B4-BE49-F238E27FC236}">
                <a16:creationId xmlns:a16="http://schemas.microsoft.com/office/drawing/2014/main" id="{B0AE89FE-62B0-49A6-A42B-285B0862125E}"/>
              </a:ext>
            </a:extLst>
          </p:cNvPr>
          <p:cNvSpPr/>
          <p:nvPr/>
        </p:nvSpPr>
        <p:spPr>
          <a:xfrm>
            <a:off x="5014179" y="34716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0" name="Овал 859">
            <a:extLst>
              <a:ext uri="{FF2B5EF4-FFF2-40B4-BE49-F238E27FC236}">
                <a16:creationId xmlns:a16="http://schemas.microsoft.com/office/drawing/2014/main" id="{F6F86CDF-BE63-47AF-AA43-57D8F5A3F796}"/>
              </a:ext>
            </a:extLst>
          </p:cNvPr>
          <p:cNvSpPr/>
          <p:nvPr/>
        </p:nvSpPr>
        <p:spPr>
          <a:xfrm>
            <a:off x="5031683" y="381395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1" name="Овал 860">
            <a:extLst>
              <a:ext uri="{FF2B5EF4-FFF2-40B4-BE49-F238E27FC236}">
                <a16:creationId xmlns:a16="http://schemas.microsoft.com/office/drawing/2014/main" id="{2AE9260D-034D-4E61-A926-3AAD45CB4998}"/>
              </a:ext>
            </a:extLst>
          </p:cNvPr>
          <p:cNvSpPr/>
          <p:nvPr/>
        </p:nvSpPr>
        <p:spPr>
          <a:xfrm>
            <a:off x="5031682" y="41662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2" name="Овал 861">
            <a:extLst>
              <a:ext uri="{FF2B5EF4-FFF2-40B4-BE49-F238E27FC236}">
                <a16:creationId xmlns:a16="http://schemas.microsoft.com/office/drawing/2014/main" id="{4B5BF5B7-9E17-4555-BD46-2B222A783572}"/>
              </a:ext>
            </a:extLst>
          </p:cNvPr>
          <p:cNvSpPr/>
          <p:nvPr/>
        </p:nvSpPr>
        <p:spPr>
          <a:xfrm>
            <a:off x="5408915" y="91334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3" name="Овал 862">
            <a:extLst>
              <a:ext uri="{FF2B5EF4-FFF2-40B4-BE49-F238E27FC236}">
                <a16:creationId xmlns:a16="http://schemas.microsoft.com/office/drawing/2014/main" id="{330FD4CE-A8B5-4097-9205-CD5F9017B56F}"/>
              </a:ext>
            </a:extLst>
          </p:cNvPr>
          <p:cNvSpPr/>
          <p:nvPr/>
        </p:nvSpPr>
        <p:spPr>
          <a:xfrm>
            <a:off x="5408914" y="13331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4" name="Овал 863">
            <a:extLst>
              <a:ext uri="{FF2B5EF4-FFF2-40B4-BE49-F238E27FC236}">
                <a16:creationId xmlns:a16="http://schemas.microsoft.com/office/drawing/2014/main" id="{0CA0AFAC-3619-4B17-8B9A-8F846171FBB4}"/>
              </a:ext>
            </a:extLst>
          </p:cNvPr>
          <p:cNvSpPr/>
          <p:nvPr/>
        </p:nvSpPr>
        <p:spPr>
          <a:xfrm>
            <a:off x="5403914" y="17340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5" name="Овал 864">
            <a:extLst>
              <a:ext uri="{FF2B5EF4-FFF2-40B4-BE49-F238E27FC236}">
                <a16:creationId xmlns:a16="http://schemas.microsoft.com/office/drawing/2014/main" id="{A582F2CA-A713-4D40-9CA7-BFB11A1CCD7F}"/>
              </a:ext>
            </a:extLst>
          </p:cNvPr>
          <p:cNvSpPr/>
          <p:nvPr/>
        </p:nvSpPr>
        <p:spPr>
          <a:xfrm>
            <a:off x="5381424" y="21444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6" name="Овал 865">
            <a:extLst>
              <a:ext uri="{FF2B5EF4-FFF2-40B4-BE49-F238E27FC236}">
                <a16:creationId xmlns:a16="http://schemas.microsoft.com/office/drawing/2014/main" id="{E2653C71-5F7B-4081-A16B-D252CBB6D9AE}"/>
              </a:ext>
            </a:extLst>
          </p:cNvPr>
          <p:cNvSpPr/>
          <p:nvPr/>
        </p:nvSpPr>
        <p:spPr>
          <a:xfrm>
            <a:off x="5381423" y="25323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7" name="Овал 866">
            <a:extLst>
              <a:ext uri="{FF2B5EF4-FFF2-40B4-BE49-F238E27FC236}">
                <a16:creationId xmlns:a16="http://schemas.microsoft.com/office/drawing/2014/main" id="{FEE1FDC1-DBD5-49D0-B489-41C001099C63}"/>
              </a:ext>
            </a:extLst>
          </p:cNvPr>
          <p:cNvSpPr/>
          <p:nvPr/>
        </p:nvSpPr>
        <p:spPr>
          <a:xfrm>
            <a:off x="5373924" y="296701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8" name="Овал 867">
            <a:extLst>
              <a:ext uri="{FF2B5EF4-FFF2-40B4-BE49-F238E27FC236}">
                <a16:creationId xmlns:a16="http://schemas.microsoft.com/office/drawing/2014/main" id="{1B07D8DA-BD29-48BC-8338-0108F2A21DB4}"/>
              </a:ext>
            </a:extLst>
          </p:cNvPr>
          <p:cNvSpPr/>
          <p:nvPr/>
        </p:nvSpPr>
        <p:spPr>
          <a:xfrm>
            <a:off x="5378911" y="33192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9" name="Овал 868">
            <a:extLst>
              <a:ext uri="{FF2B5EF4-FFF2-40B4-BE49-F238E27FC236}">
                <a16:creationId xmlns:a16="http://schemas.microsoft.com/office/drawing/2014/main" id="{8617AD17-7A14-4C9B-851C-99336C13660C}"/>
              </a:ext>
            </a:extLst>
          </p:cNvPr>
          <p:cNvSpPr/>
          <p:nvPr/>
        </p:nvSpPr>
        <p:spPr>
          <a:xfrm>
            <a:off x="5396415" y="366155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0" name="Овал 869">
            <a:extLst>
              <a:ext uri="{FF2B5EF4-FFF2-40B4-BE49-F238E27FC236}">
                <a16:creationId xmlns:a16="http://schemas.microsoft.com/office/drawing/2014/main" id="{A07CE09A-D3BE-492E-B0DC-D77CDA04BEB1}"/>
              </a:ext>
            </a:extLst>
          </p:cNvPr>
          <p:cNvSpPr/>
          <p:nvPr/>
        </p:nvSpPr>
        <p:spPr>
          <a:xfrm>
            <a:off x="5396414" y="40138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1" name="Овал 870">
            <a:extLst>
              <a:ext uri="{FF2B5EF4-FFF2-40B4-BE49-F238E27FC236}">
                <a16:creationId xmlns:a16="http://schemas.microsoft.com/office/drawing/2014/main" id="{4636023A-A166-4E08-99D8-975C07503EBC}"/>
              </a:ext>
            </a:extLst>
          </p:cNvPr>
          <p:cNvSpPr/>
          <p:nvPr/>
        </p:nvSpPr>
        <p:spPr>
          <a:xfrm>
            <a:off x="5408916" y="54361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2" name="Овал 871">
            <a:extLst>
              <a:ext uri="{FF2B5EF4-FFF2-40B4-BE49-F238E27FC236}">
                <a16:creationId xmlns:a16="http://schemas.microsoft.com/office/drawing/2014/main" id="{6D1370B2-B2F5-4D40-A4D1-CFD1E9085DA3}"/>
              </a:ext>
            </a:extLst>
          </p:cNvPr>
          <p:cNvSpPr/>
          <p:nvPr/>
        </p:nvSpPr>
        <p:spPr>
          <a:xfrm>
            <a:off x="5416414" y="92743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3" name="Овал 872">
            <a:extLst>
              <a:ext uri="{FF2B5EF4-FFF2-40B4-BE49-F238E27FC236}">
                <a16:creationId xmlns:a16="http://schemas.microsoft.com/office/drawing/2014/main" id="{4A92D15B-C7CC-46D5-B10F-F7E243955D0E}"/>
              </a:ext>
            </a:extLst>
          </p:cNvPr>
          <p:cNvSpPr/>
          <p:nvPr/>
        </p:nvSpPr>
        <p:spPr>
          <a:xfrm>
            <a:off x="5416413" y="13471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4" name="Овал 873">
            <a:extLst>
              <a:ext uri="{FF2B5EF4-FFF2-40B4-BE49-F238E27FC236}">
                <a16:creationId xmlns:a16="http://schemas.microsoft.com/office/drawing/2014/main" id="{07A31194-E789-4955-9C7C-A9FD3DB561FC}"/>
              </a:ext>
            </a:extLst>
          </p:cNvPr>
          <p:cNvSpPr/>
          <p:nvPr/>
        </p:nvSpPr>
        <p:spPr>
          <a:xfrm>
            <a:off x="5411413" y="17481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5" name="Овал 874">
            <a:extLst>
              <a:ext uri="{FF2B5EF4-FFF2-40B4-BE49-F238E27FC236}">
                <a16:creationId xmlns:a16="http://schemas.microsoft.com/office/drawing/2014/main" id="{27ACDF4D-601E-4292-BE99-752D3B7CA7D6}"/>
              </a:ext>
            </a:extLst>
          </p:cNvPr>
          <p:cNvSpPr/>
          <p:nvPr/>
        </p:nvSpPr>
        <p:spPr>
          <a:xfrm>
            <a:off x="5388923" y="21585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6" name="Овал 875">
            <a:extLst>
              <a:ext uri="{FF2B5EF4-FFF2-40B4-BE49-F238E27FC236}">
                <a16:creationId xmlns:a16="http://schemas.microsoft.com/office/drawing/2014/main" id="{23B5A2C1-D3BD-47E3-8F05-C5F07F03A5F0}"/>
              </a:ext>
            </a:extLst>
          </p:cNvPr>
          <p:cNvSpPr/>
          <p:nvPr/>
        </p:nvSpPr>
        <p:spPr>
          <a:xfrm>
            <a:off x="5388922" y="25463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7" name="Овал 876">
            <a:extLst>
              <a:ext uri="{FF2B5EF4-FFF2-40B4-BE49-F238E27FC236}">
                <a16:creationId xmlns:a16="http://schemas.microsoft.com/office/drawing/2014/main" id="{CFA710CF-C180-48E9-9ABA-9C69B21513FE}"/>
              </a:ext>
            </a:extLst>
          </p:cNvPr>
          <p:cNvSpPr/>
          <p:nvPr/>
        </p:nvSpPr>
        <p:spPr>
          <a:xfrm>
            <a:off x="5381423" y="298110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8" name="Овал 877">
            <a:extLst>
              <a:ext uri="{FF2B5EF4-FFF2-40B4-BE49-F238E27FC236}">
                <a16:creationId xmlns:a16="http://schemas.microsoft.com/office/drawing/2014/main" id="{5C441FB7-606E-40D1-A77B-F9D2B225DC96}"/>
              </a:ext>
            </a:extLst>
          </p:cNvPr>
          <p:cNvSpPr/>
          <p:nvPr/>
        </p:nvSpPr>
        <p:spPr>
          <a:xfrm>
            <a:off x="5386410" y="333337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9" name="Овал 878">
            <a:extLst>
              <a:ext uri="{FF2B5EF4-FFF2-40B4-BE49-F238E27FC236}">
                <a16:creationId xmlns:a16="http://schemas.microsoft.com/office/drawing/2014/main" id="{3C9F0FD3-17B9-492E-9360-68A368124558}"/>
              </a:ext>
            </a:extLst>
          </p:cNvPr>
          <p:cNvSpPr/>
          <p:nvPr/>
        </p:nvSpPr>
        <p:spPr>
          <a:xfrm>
            <a:off x="5403914" y="36756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0" name="Овал 879">
            <a:extLst>
              <a:ext uri="{FF2B5EF4-FFF2-40B4-BE49-F238E27FC236}">
                <a16:creationId xmlns:a16="http://schemas.microsoft.com/office/drawing/2014/main" id="{3714DE08-B6AF-4C58-928C-DE66727B74A9}"/>
              </a:ext>
            </a:extLst>
          </p:cNvPr>
          <p:cNvSpPr/>
          <p:nvPr/>
        </p:nvSpPr>
        <p:spPr>
          <a:xfrm>
            <a:off x="5403913" y="402791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1" name="Прямоугольник 880">
            <a:extLst>
              <a:ext uri="{FF2B5EF4-FFF2-40B4-BE49-F238E27FC236}">
                <a16:creationId xmlns:a16="http://schemas.microsoft.com/office/drawing/2014/main" id="{5F30CE74-C01D-4CF0-BBC1-629B9AD5B89C}"/>
              </a:ext>
            </a:extLst>
          </p:cNvPr>
          <p:cNvSpPr/>
          <p:nvPr/>
        </p:nvSpPr>
        <p:spPr>
          <a:xfrm>
            <a:off x="5383925" y="479314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2" name="Овал 881">
            <a:extLst>
              <a:ext uri="{FF2B5EF4-FFF2-40B4-BE49-F238E27FC236}">
                <a16:creationId xmlns:a16="http://schemas.microsoft.com/office/drawing/2014/main" id="{9AC68756-4612-429C-9BC5-3D02625DFC28}"/>
              </a:ext>
            </a:extLst>
          </p:cNvPr>
          <p:cNvSpPr/>
          <p:nvPr/>
        </p:nvSpPr>
        <p:spPr>
          <a:xfrm>
            <a:off x="5561315" y="106574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3" name="Овал 882">
            <a:extLst>
              <a:ext uri="{FF2B5EF4-FFF2-40B4-BE49-F238E27FC236}">
                <a16:creationId xmlns:a16="http://schemas.microsoft.com/office/drawing/2014/main" id="{4E0718B9-F759-4988-924D-975FA1AAFF93}"/>
              </a:ext>
            </a:extLst>
          </p:cNvPr>
          <p:cNvSpPr/>
          <p:nvPr/>
        </p:nvSpPr>
        <p:spPr>
          <a:xfrm>
            <a:off x="5561314" y="14855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4" name="Овал 883">
            <a:extLst>
              <a:ext uri="{FF2B5EF4-FFF2-40B4-BE49-F238E27FC236}">
                <a16:creationId xmlns:a16="http://schemas.microsoft.com/office/drawing/2014/main" id="{FEE29E15-BEC8-4C51-92F4-400D67AAECF8}"/>
              </a:ext>
            </a:extLst>
          </p:cNvPr>
          <p:cNvSpPr/>
          <p:nvPr/>
        </p:nvSpPr>
        <p:spPr>
          <a:xfrm>
            <a:off x="5556314" y="18864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5" name="Овал 884">
            <a:extLst>
              <a:ext uri="{FF2B5EF4-FFF2-40B4-BE49-F238E27FC236}">
                <a16:creationId xmlns:a16="http://schemas.microsoft.com/office/drawing/2014/main" id="{87A8F5B0-0FD2-4F7C-8CFC-C0A25FA3CDEE}"/>
              </a:ext>
            </a:extLst>
          </p:cNvPr>
          <p:cNvSpPr/>
          <p:nvPr/>
        </p:nvSpPr>
        <p:spPr>
          <a:xfrm>
            <a:off x="5533824" y="22968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6" name="Овал 885">
            <a:extLst>
              <a:ext uri="{FF2B5EF4-FFF2-40B4-BE49-F238E27FC236}">
                <a16:creationId xmlns:a16="http://schemas.microsoft.com/office/drawing/2014/main" id="{B878D75C-7C41-4BB9-B8AB-0323942FE6E4}"/>
              </a:ext>
            </a:extLst>
          </p:cNvPr>
          <p:cNvSpPr/>
          <p:nvPr/>
        </p:nvSpPr>
        <p:spPr>
          <a:xfrm>
            <a:off x="5533823" y="268471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7" name="Овал 886">
            <a:extLst>
              <a:ext uri="{FF2B5EF4-FFF2-40B4-BE49-F238E27FC236}">
                <a16:creationId xmlns:a16="http://schemas.microsoft.com/office/drawing/2014/main" id="{2DC9C346-87C3-47F8-8CE4-0CD33A9851BC}"/>
              </a:ext>
            </a:extLst>
          </p:cNvPr>
          <p:cNvSpPr/>
          <p:nvPr/>
        </p:nvSpPr>
        <p:spPr>
          <a:xfrm>
            <a:off x="5526324" y="311941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8" name="Овал 887">
            <a:extLst>
              <a:ext uri="{FF2B5EF4-FFF2-40B4-BE49-F238E27FC236}">
                <a16:creationId xmlns:a16="http://schemas.microsoft.com/office/drawing/2014/main" id="{B1AE45F0-02F7-4ECF-97E3-1C9AF24D9E8F}"/>
              </a:ext>
            </a:extLst>
          </p:cNvPr>
          <p:cNvSpPr/>
          <p:nvPr/>
        </p:nvSpPr>
        <p:spPr>
          <a:xfrm>
            <a:off x="5531311" y="34716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9" name="Овал 888">
            <a:extLst>
              <a:ext uri="{FF2B5EF4-FFF2-40B4-BE49-F238E27FC236}">
                <a16:creationId xmlns:a16="http://schemas.microsoft.com/office/drawing/2014/main" id="{A2ED8EA7-A9F6-44A9-B1F5-0879DC87F123}"/>
              </a:ext>
            </a:extLst>
          </p:cNvPr>
          <p:cNvSpPr/>
          <p:nvPr/>
        </p:nvSpPr>
        <p:spPr>
          <a:xfrm>
            <a:off x="5548815" y="381395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0" name="Овал 889">
            <a:extLst>
              <a:ext uri="{FF2B5EF4-FFF2-40B4-BE49-F238E27FC236}">
                <a16:creationId xmlns:a16="http://schemas.microsoft.com/office/drawing/2014/main" id="{C92A33EC-92A2-4E14-B8AA-B9D09F767FC8}"/>
              </a:ext>
            </a:extLst>
          </p:cNvPr>
          <p:cNvSpPr/>
          <p:nvPr/>
        </p:nvSpPr>
        <p:spPr>
          <a:xfrm>
            <a:off x="5548814" y="41662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1" name="Овал 890">
            <a:extLst>
              <a:ext uri="{FF2B5EF4-FFF2-40B4-BE49-F238E27FC236}">
                <a16:creationId xmlns:a16="http://schemas.microsoft.com/office/drawing/2014/main" id="{FEE3EEC8-76A9-493C-9396-F5499BAA057B}"/>
              </a:ext>
            </a:extLst>
          </p:cNvPr>
          <p:cNvSpPr/>
          <p:nvPr/>
        </p:nvSpPr>
        <p:spPr>
          <a:xfrm>
            <a:off x="5561316" y="69601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2" name="Овал 891">
            <a:extLst>
              <a:ext uri="{FF2B5EF4-FFF2-40B4-BE49-F238E27FC236}">
                <a16:creationId xmlns:a16="http://schemas.microsoft.com/office/drawing/2014/main" id="{82220F2C-002A-46F0-ABEB-6185B3F21525}"/>
              </a:ext>
            </a:extLst>
          </p:cNvPr>
          <p:cNvSpPr/>
          <p:nvPr/>
        </p:nvSpPr>
        <p:spPr>
          <a:xfrm>
            <a:off x="5568814" y="107983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3" name="Овал 892">
            <a:extLst>
              <a:ext uri="{FF2B5EF4-FFF2-40B4-BE49-F238E27FC236}">
                <a16:creationId xmlns:a16="http://schemas.microsoft.com/office/drawing/2014/main" id="{78A31BBC-C4B0-4125-A9A8-E9527CC73DA2}"/>
              </a:ext>
            </a:extLst>
          </p:cNvPr>
          <p:cNvSpPr/>
          <p:nvPr/>
        </p:nvSpPr>
        <p:spPr>
          <a:xfrm>
            <a:off x="5568813" y="14995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4" name="Овал 893">
            <a:extLst>
              <a:ext uri="{FF2B5EF4-FFF2-40B4-BE49-F238E27FC236}">
                <a16:creationId xmlns:a16="http://schemas.microsoft.com/office/drawing/2014/main" id="{B739F4BF-98FA-4740-8086-281F12E88311}"/>
              </a:ext>
            </a:extLst>
          </p:cNvPr>
          <p:cNvSpPr/>
          <p:nvPr/>
        </p:nvSpPr>
        <p:spPr>
          <a:xfrm>
            <a:off x="5563813" y="19005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5" name="Овал 894">
            <a:extLst>
              <a:ext uri="{FF2B5EF4-FFF2-40B4-BE49-F238E27FC236}">
                <a16:creationId xmlns:a16="http://schemas.microsoft.com/office/drawing/2014/main" id="{705C3220-76F2-4EE1-8991-29CF743C41EA}"/>
              </a:ext>
            </a:extLst>
          </p:cNvPr>
          <p:cNvSpPr/>
          <p:nvPr/>
        </p:nvSpPr>
        <p:spPr>
          <a:xfrm>
            <a:off x="5541323" y="23109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6" name="Овал 895">
            <a:extLst>
              <a:ext uri="{FF2B5EF4-FFF2-40B4-BE49-F238E27FC236}">
                <a16:creationId xmlns:a16="http://schemas.microsoft.com/office/drawing/2014/main" id="{624BF39D-C0D9-4BF8-B7C5-E51893AEF002}"/>
              </a:ext>
            </a:extLst>
          </p:cNvPr>
          <p:cNvSpPr/>
          <p:nvPr/>
        </p:nvSpPr>
        <p:spPr>
          <a:xfrm>
            <a:off x="5541322" y="26987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7" name="Овал 896">
            <a:extLst>
              <a:ext uri="{FF2B5EF4-FFF2-40B4-BE49-F238E27FC236}">
                <a16:creationId xmlns:a16="http://schemas.microsoft.com/office/drawing/2014/main" id="{E3DADC95-FF0F-46E2-9995-E18B8360F6DD}"/>
              </a:ext>
            </a:extLst>
          </p:cNvPr>
          <p:cNvSpPr/>
          <p:nvPr/>
        </p:nvSpPr>
        <p:spPr>
          <a:xfrm>
            <a:off x="5533823" y="313350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8" name="Овал 897">
            <a:extLst>
              <a:ext uri="{FF2B5EF4-FFF2-40B4-BE49-F238E27FC236}">
                <a16:creationId xmlns:a16="http://schemas.microsoft.com/office/drawing/2014/main" id="{3B461B78-5BBA-4600-AC75-85B9D4D22A50}"/>
              </a:ext>
            </a:extLst>
          </p:cNvPr>
          <p:cNvSpPr/>
          <p:nvPr/>
        </p:nvSpPr>
        <p:spPr>
          <a:xfrm>
            <a:off x="5538810" y="348577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9" name="Овал 898">
            <a:extLst>
              <a:ext uri="{FF2B5EF4-FFF2-40B4-BE49-F238E27FC236}">
                <a16:creationId xmlns:a16="http://schemas.microsoft.com/office/drawing/2014/main" id="{FD2042CF-D40F-4439-9B44-B87919F460E8}"/>
              </a:ext>
            </a:extLst>
          </p:cNvPr>
          <p:cNvSpPr/>
          <p:nvPr/>
        </p:nvSpPr>
        <p:spPr>
          <a:xfrm>
            <a:off x="5556314" y="38280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0" name="Овал 899">
            <a:extLst>
              <a:ext uri="{FF2B5EF4-FFF2-40B4-BE49-F238E27FC236}">
                <a16:creationId xmlns:a16="http://schemas.microsoft.com/office/drawing/2014/main" id="{1FA1C268-81E2-4ED3-81D5-B5D5CEB52A42}"/>
              </a:ext>
            </a:extLst>
          </p:cNvPr>
          <p:cNvSpPr/>
          <p:nvPr/>
        </p:nvSpPr>
        <p:spPr>
          <a:xfrm>
            <a:off x="5556313" y="418031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1" name="Овал 900">
            <a:extLst>
              <a:ext uri="{FF2B5EF4-FFF2-40B4-BE49-F238E27FC236}">
                <a16:creationId xmlns:a16="http://schemas.microsoft.com/office/drawing/2014/main" id="{DE1A3EC8-7EB9-4A78-BA8E-F76E49A316EE}"/>
              </a:ext>
            </a:extLst>
          </p:cNvPr>
          <p:cNvSpPr/>
          <p:nvPr/>
        </p:nvSpPr>
        <p:spPr>
          <a:xfrm>
            <a:off x="5918634" y="94479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2" name="Овал 901">
            <a:extLst>
              <a:ext uri="{FF2B5EF4-FFF2-40B4-BE49-F238E27FC236}">
                <a16:creationId xmlns:a16="http://schemas.microsoft.com/office/drawing/2014/main" id="{1F4DFA01-B9C4-47C7-83EF-53C8AC0C0561}"/>
              </a:ext>
            </a:extLst>
          </p:cNvPr>
          <p:cNvSpPr/>
          <p:nvPr/>
        </p:nvSpPr>
        <p:spPr>
          <a:xfrm>
            <a:off x="5918633" y="136455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3" name="Овал 902">
            <a:extLst>
              <a:ext uri="{FF2B5EF4-FFF2-40B4-BE49-F238E27FC236}">
                <a16:creationId xmlns:a16="http://schemas.microsoft.com/office/drawing/2014/main" id="{47427921-7036-4B1F-B0A0-E36CEF9D49EE}"/>
              </a:ext>
            </a:extLst>
          </p:cNvPr>
          <p:cNvSpPr/>
          <p:nvPr/>
        </p:nvSpPr>
        <p:spPr>
          <a:xfrm>
            <a:off x="5913633" y="176549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4" name="Овал 903">
            <a:extLst>
              <a:ext uri="{FF2B5EF4-FFF2-40B4-BE49-F238E27FC236}">
                <a16:creationId xmlns:a16="http://schemas.microsoft.com/office/drawing/2014/main" id="{7EBA0DA2-A02B-4D70-A2F8-67931D3B311A}"/>
              </a:ext>
            </a:extLst>
          </p:cNvPr>
          <p:cNvSpPr/>
          <p:nvPr/>
        </p:nvSpPr>
        <p:spPr>
          <a:xfrm>
            <a:off x="5891143" y="217591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5" name="Овал 904">
            <a:extLst>
              <a:ext uri="{FF2B5EF4-FFF2-40B4-BE49-F238E27FC236}">
                <a16:creationId xmlns:a16="http://schemas.microsoft.com/office/drawing/2014/main" id="{0C627531-DA5A-4B84-BDDB-808BB8934A46}"/>
              </a:ext>
            </a:extLst>
          </p:cNvPr>
          <p:cNvSpPr/>
          <p:nvPr/>
        </p:nvSpPr>
        <p:spPr>
          <a:xfrm>
            <a:off x="5891142" y="25637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6" name="Овал 905">
            <a:extLst>
              <a:ext uri="{FF2B5EF4-FFF2-40B4-BE49-F238E27FC236}">
                <a16:creationId xmlns:a16="http://schemas.microsoft.com/office/drawing/2014/main" id="{4D80DC6A-C088-4DAF-B9E4-998DBC9287B3}"/>
              </a:ext>
            </a:extLst>
          </p:cNvPr>
          <p:cNvSpPr/>
          <p:nvPr/>
        </p:nvSpPr>
        <p:spPr>
          <a:xfrm>
            <a:off x="5883643" y="299845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7" name="Овал 906">
            <a:extLst>
              <a:ext uri="{FF2B5EF4-FFF2-40B4-BE49-F238E27FC236}">
                <a16:creationId xmlns:a16="http://schemas.microsoft.com/office/drawing/2014/main" id="{06F856D8-AF08-48DC-82E6-2492A474BE70}"/>
              </a:ext>
            </a:extLst>
          </p:cNvPr>
          <p:cNvSpPr/>
          <p:nvPr/>
        </p:nvSpPr>
        <p:spPr>
          <a:xfrm>
            <a:off x="5888630" y="335072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8" name="Овал 907">
            <a:extLst>
              <a:ext uri="{FF2B5EF4-FFF2-40B4-BE49-F238E27FC236}">
                <a16:creationId xmlns:a16="http://schemas.microsoft.com/office/drawing/2014/main" id="{B957B44A-E1E6-48DB-926B-065BAD0E251C}"/>
              </a:ext>
            </a:extLst>
          </p:cNvPr>
          <p:cNvSpPr/>
          <p:nvPr/>
        </p:nvSpPr>
        <p:spPr>
          <a:xfrm>
            <a:off x="5906134" y="369299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9" name="Овал 908">
            <a:extLst>
              <a:ext uri="{FF2B5EF4-FFF2-40B4-BE49-F238E27FC236}">
                <a16:creationId xmlns:a16="http://schemas.microsoft.com/office/drawing/2014/main" id="{564A1868-359B-49A2-AA03-9925EB82641C}"/>
              </a:ext>
            </a:extLst>
          </p:cNvPr>
          <p:cNvSpPr/>
          <p:nvPr/>
        </p:nvSpPr>
        <p:spPr>
          <a:xfrm>
            <a:off x="5906133" y="404527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0" name="Овал 909">
            <a:extLst>
              <a:ext uri="{FF2B5EF4-FFF2-40B4-BE49-F238E27FC236}">
                <a16:creationId xmlns:a16="http://schemas.microsoft.com/office/drawing/2014/main" id="{8E98E998-D26A-4794-99A4-74AEBC5E2AA6}"/>
              </a:ext>
            </a:extLst>
          </p:cNvPr>
          <p:cNvSpPr/>
          <p:nvPr/>
        </p:nvSpPr>
        <p:spPr>
          <a:xfrm>
            <a:off x="5918635" y="57505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1" name="Овал 910">
            <a:extLst>
              <a:ext uri="{FF2B5EF4-FFF2-40B4-BE49-F238E27FC236}">
                <a16:creationId xmlns:a16="http://schemas.microsoft.com/office/drawing/2014/main" id="{4712407C-1F71-413E-A109-8F4D9D91B147}"/>
              </a:ext>
            </a:extLst>
          </p:cNvPr>
          <p:cNvSpPr/>
          <p:nvPr/>
        </p:nvSpPr>
        <p:spPr>
          <a:xfrm>
            <a:off x="5926133" y="95887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2" name="Овал 911">
            <a:extLst>
              <a:ext uri="{FF2B5EF4-FFF2-40B4-BE49-F238E27FC236}">
                <a16:creationId xmlns:a16="http://schemas.microsoft.com/office/drawing/2014/main" id="{9CDDEFA3-D300-4D70-B083-B179775CB09A}"/>
              </a:ext>
            </a:extLst>
          </p:cNvPr>
          <p:cNvSpPr/>
          <p:nvPr/>
        </p:nvSpPr>
        <p:spPr>
          <a:xfrm>
            <a:off x="5926132" y="137863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3" name="Овал 912">
            <a:extLst>
              <a:ext uri="{FF2B5EF4-FFF2-40B4-BE49-F238E27FC236}">
                <a16:creationId xmlns:a16="http://schemas.microsoft.com/office/drawing/2014/main" id="{7651D65E-8DF7-4BCE-AACB-889E9BF47F6A}"/>
              </a:ext>
            </a:extLst>
          </p:cNvPr>
          <p:cNvSpPr/>
          <p:nvPr/>
        </p:nvSpPr>
        <p:spPr>
          <a:xfrm>
            <a:off x="5921132" y="177958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4" name="Овал 913">
            <a:extLst>
              <a:ext uri="{FF2B5EF4-FFF2-40B4-BE49-F238E27FC236}">
                <a16:creationId xmlns:a16="http://schemas.microsoft.com/office/drawing/2014/main" id="{AFEED439-A327-45A4-989A-2E46A9923126}"/>
              </a:ext>
            </a:extLst>
          </p:cNvPr>
          <p:cNvSpPr/>
          <p:nvPr/>
        </p:nvSpPr>
        <p:spPr>
          <a:xfrm>
            <a:off x="5898642" y="219000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5" name="Овал 914">
            <a:extLst>
              <a:ext uri="{FF2B5EF4-FFF2-40B4-BE49-F238E27FC236}">
                <a16:creationId xmlns:a16="http://schemas.microsoft.com/office/drawing/2014/main" id="{43D06C9B-7C79-4999-8EAF-8EB7F1A43989}"/>
              </a:ext>
            </a:extLst>
          </p:cNvPr>
          <p:cNvSpPr/>
          <p:nvPr/>
        </p:nvSpPr>
        <p:spPr>
          <a:xfrm>
            <a:off x="5898641" y="257784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6" name="Овал 915">
            <a:extLst>
              <a:ext uri="{FF2B5EF4-FFF2-40B4-BE49-F238E27FC236}">
                <a16:creationId xmlns:a16="http://schemas.microsoft.com/office/drawing/2014/main" id="{0C412B0C-1138-4AF5-8DD2-1FDE05743352}"/>
              </a:ext>
            </a:extLst>
          </p:cNvPr>
          <p:cNvSpPr/>
          <p:nvPr/>
        </p:nvSpPr>
        <p:spPr>
          <a:xfrm>
            <a:off x="5891142" y="301254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7" name="Овал 916">
            <a:extLst>
              <a:ext uri="{FF2B5EF4-FFF2-40B4-BE49-F238E27FC236}">
                <a16:creationId xmlns:a16="http://schemas.microsoft.com/office/drawing/2014/main" id="{227C5ED2-B2FE-49CA-9E27-EED27959E71E}"/>
              </a:ext>
            </a:extLst>
          </p:cNvPr>
          <p:cNvSpPr/>
          <p:nvPr/>
        </p:nvSpPr>
        <p:spPr>
          <a:xfrm>
            <a:off x="5896129" y="336481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8" name="Овал 917">
            <a:extLst>
              <a:ext uri="{FF2B5EF4-FFF2-40B4-BE49-F238E27FC236}">
                <a16:creationId xmlns:a16="http://schemas.microsoft.com/office/drawing/2014/main" id="{6D97993E-D30C-4309-9A59-FE34E6063E93}"/>
              </a:ext>
            </a:extLst>
          </p:cNvPr>
          <p:cNvSpPr/>
          <p:nvPr/>
        </p:nvSpPr>
        <p:spPr>
          <a:xfrm>
            <a:off x="5913633" y="37070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9" name="Овал 918">
            <a:extLst>
              <a:ext uri="{FF2B5EF4-FFF2-40B4-BE49-F238E27FC236}">
                <a16:creationId xmlns:a16="http://schemas.microsoft.com/office/drawing/2014/main" id="{DC3E263A-6FB5-4065-B74A-088489192DA3}"/>
              </a:ext>
            </a:extLst>
          </p:cNvPr>
          <p:cNvSpPr/>
          <p:nvPr/>
        </p:nvSpPr>
        <p:spPr>
          <a:xfrm>
            <a:off x="5913632" y="405935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0" name="Прямоугольник 919">
            <a:extLst>
              <a:ext uri="{FF2B5EF4-FFF2-40B4-BE49-F238E27FC236}">
                <a16:creationId xmlns:a16="http://schemas.microsoft.com/office/drawing/2014/main" id="{59AA5B65-14DC-4E5F-950C-96AC4E1572C3}"/>
              </a:ext>
            </a:extLst>
          </p:cNvPr>
          <p:cNvSpPr/>
          <p:nvPr/>
        </p:nvSpPr>
        <p:spPr>
          <a:xfrm>
            <a:off x="5893644" y="510755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1" name="Овал 920">
            <a:extLst>
              <a:ext uri="{FF2B5EF4-FFF2-40B4-BE49-F238E27FC236}">
                <a16:creationId xmlns:a16="http://schemas.microsoft.com/office/drawing/2014/main" id="{B9F6371F-E394-4A4E-8515-8E99B9057BB5}"/>
              </a:ext>
            </a:extLst>
          </p:cNvPr>
          <p:cNvSpPr/>
          <p:nvPr/>
        </p:nvSpPr>
        <p:spPr>
          <a:xfrm>
            <a:off x="6071034" y="109719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2" name="Овал 921">
            <a:extLst>
              <a:ext uri="{FF2B5EF4-FFF2-40B4-BE49-F238E27FC236}">
                <a16:creationId xmlns:a16="http://schemas.microsoft.com/office/drawing/2014/main" id="{24CD0BC0-8877-401F-9961-11D0B62110AB}"/>
              </a:ext>
            </a:extLst>
          </p:cNvPr>
          <p:cNvSpPr/>
          <p:nvPr/>
        </p:nvSpPr>
        <p:spPr>
          <a:xfrm>
            <a:off x="6071033" y="151695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3" name="Овал 922">
            <a:extLst>
              <a:ext uri="{FF2B5EF4-FFF2-40B4-BE49-F238E27FC236}">
                <a16:creationId xmlns:a16="http://schemas.microsoft.com/office/drawing/2014/main" id="{A647E11B-BDAA-434F-B461-8882BF19B2DD}"/>
              </a:ext>
            </a:extLst>
          </p:cNvPr>
          <p:cNvSpPr/>
          <p:nvPr/>
        </p:nvSpPr>
        <p:spPr>
          <a:xfrm>
            <a:off x="6066033" y="191789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4" name="Овал 923">
            <a:extLst>
              <a:ext uri="{FF2B5EF4-FFF2-40B4-BE49-F238E27FC236}">
                <a16:creationId xmlns:a16="http://schemas.microsoft.com/office/drawing/2014/main" id="{E4EF074E-9E06-4AAC-9CE2-3C2380A9D858}"/>
              </a:ext>
            </a:extLst>
          </p:cNvPr>
          <p:cNvSpPr/>
          <p:nvPr/>
        </p:nvSpPr>
        <p:spPr>
          <a:xfrm>
            <a:off x="6043543" y="232831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5" name="Овал 924">
            <a:extLst>
              <a:ext uri="{FF2B5EF4-FFF2-40B4-BE49-F238E27FC236}">
                <a16:creationId xmlns:a16="http://schemas.microsoft.com/office/drawing/2014/main" id="{699AA098-232F-4154-8F57-FEDE505A5B52}"/>
              </a:ext>
            </a:extLst>
          </p:cNvPr>
          <p:cNvSpPr/>
          <p:nvPr/>
        </p:nvSpPr>
        <p:spPr>
          <a:xfrm>
            <a:off x="6043542" y="27161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6" name="Овал 925">
            <a:extLst>
              <a:ext uri="{FF2B5EF4-FFF2-40B4-BE49-F238E27FC236}">
                <a16:creationId xmlns:a16="http://schemas.microsoft.com/office/drawing/2014/main" id="{CEA43297-1300-4338-B004-F2CE18B1C65F}"/>
              </a:ext>
            </a:extLst>
          </p:cNvPr>
          <p:cNvSpPr/>
          <p:nvPr/>
        </p:nvSpPr>
        <p:spPr>
          <a:xfrm>
            <a:off x="6036043" y="315085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7" name="Овал 926">
            <a:extLst>
              <a:ext uri="{FF2B5EF4-FFF2-40B4-BE49-F238E27FC236}">
                <a16:creationId xmlns:a16="http://schemas.microsoft.com/office/drawing/2014/main" id="{CB44A955-5EEF-4074-B93D-29CBD1BCBD6C}"/>
              </a:ext>
            </a:extLst>
          </p:cNvPr>
          <p:cNvSpPr/>
          <p:nvPr/>
        </p:nvSpPr>
        <p:spPr>
          <a:xfrm>
            <a:off x="6041030" y="350312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8" name="Овал 927">
            <a:extLst>
              <a:ext uri="{FF2B5EF4-FFF2-40B4-BE49-F238E27FC236}">
                <a16:creationId xmlns:a16="http://schemas.microsoft.com/office/drawing/2014/main" id="{ABBEFBBB-D62A-4B4F-990E-4CE70892533A}"/>
              </a:ext>
            </a:extLst>
          </p:cNvPr>
          <p:cNvSpPr/>
          <p:nvPr/>
        </p:nvSpPr>
        <p:spPr>
          <a:xfrm>
            <a:off x="6058534" y="384539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9" name="Овал 928">
            <a:extLst>
              <a:ext uri="{FF2B5EF4-FFF2-40B4-BE49-F238E27FC236}">
                <a16:creationId xmlns:a16="http://schemas.microsoft.com/office/drawing/2014/main" id="{F47E6831-4739-4A86-9A16-2558E5769957}"/>
              </a:ext>
            </a:extLst>
          </p:cNvPr>
          <p:cNvSpPr/>
          <p:nvPr/>
        </p:nvSpPr>
        <p:spPr>
          <a:xfrm>
            <a:off x="6058533" y="419767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0" name="Овал 929">
            <a:extLst>
              <a:ext uri="{FF2B5EF4-FFF2-40B4-BE49-F238E27FC236}">
                <a16:creationId xmlns:a16="http://schemas.microsoft.com/office/drawing/2014/main" id="{6EF4D538-CE57-4CB6-A660-23B45F49E64C}"/>
              </a:ext>
            </a:extLst>
          </p:cNvPr>
          <p:cNvSpPr/>
          <p:nvPr/>
        </p:nvSpPr>
        <p:spPr>
          <a:xfrm>
            <a:off x="6071035" y="72745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1" name="Овал 930">
            <a:extLst>
              <a:ext uri="{FF2B5EF4-FFF2-40B4-BE49-F238E27FC236}">
                <a16:creationId xmlns:a16="http://schemas.microsoft.com/office/drawing/2014/main" id="{9D20608B-690A-473E-A618-5B5505E5577F}"/>
              </a:ext>
            </a:extLst>
          </p:cNvPr>
          <p:cNvSpPr/>
          <p:nvPr/>
        </p:nvSpPr>
        <p:spPr>
          <a:xfrm>
            <a:off x="6078533" y="111127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2" name="Овал 931">
            <a:extLst>
              <a:ext uri="{FF2B5EF4-FFF2-40B4-BE49-F238E27FC236}">
                <a16:creationId xmlns:a16="http://schemas.microsoft.com/office/drawing/2014/main" id="{60102EC7-AE98-4418-BC0A-623862A5738A}"/>
              </a:ext>
            </a:extLst>
          </p:cNvPr>
          <p:cNvSpPr/>
          <p:nvPr/>
        </p:nvSpPr>
        <p:spPr>
          <a:xfrm>
            <a:off x="6078532" y="153103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3" name="Овал 932">
            <a:extLst>
              <a:ext uri="{FF2B5EF4-FFF2-40B4-BE49-F238E27FC236}">
                <a16:creationId xmlns:a16="http://schemas.microsoft.com/office/drawing/2014/main" id="{F7A88583-2EEE-46F1-84FE-D1670877B380}"/>
              </a:ext>
            </a:extLst>
          </p:cNvPr>
          <p:cNvSpPr/>
          <p:nvPr/>
        </p:nvSpPr>
        <p:spPr>
          <a:xfrm>
            <a:off x="6073532" y="193198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4" name="Овал 933">
            <a:extLst>
              <a:ext uri="{FF2B5EF4-FFF2-40B4-BE49-F238E27FC236}">
                <a16:creationId xmlns:a16="http://schemas.microsoft.com/office/drawing/2014/main" id="{F067ED98-C8F8-4AE1-AEA1-B2D4EE1DFC4F}"/>
              </a:ext>
            </a:extLst>
          </p:cNvPr>
          <p:cNvSpPr/>
          <p:nvPr/>
        </p:nvSpPr>
        <p:spPr>
          <a:xfrm>
            <a:off x="6051042" y="234240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5" name="Овал 934">
            <a:extLst>
              <a:ext uri="{FF2B5EF4-FFF2-40B4-BE49-F238E27FC236}">
                <a16:creationId xmlns:a16="http://schemas.microsoft.com/office/drawing/2014/main" id="{6ED61ED0-FB1C-4286-92DB-CA0E102B099E}"/>
              </a:ext>
            </a:extLst>
          </p:cNvPr>
          <p:cNvSpPr/>
          <p:nvPr/>
        </p:nvSpPr>
        <p:spPr>
          <a:xfrm>
            <a:off x="6051041" y="273024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6" name="Овал 935">
            <a:extLst>
              <a:ext uri="{FF2B5EF4-FFF2-40B4-BE49-F238E27FC236}">
                <a16:creationId xmlns:a16="http://schemas.microsoft.com/office/drawing/2014/main" id="{8CE1A5F8-3119-4EB2-B989-E833778FF6B3}"/>
              </a:ext>
            </a:extLst>
          </p:cNvPr>
          <p:cNvSpPr/>
          <p:nvPr/>
        </p:nvSpPr>
        <p:spPr>
          <a:xfrm>
            <a:off x="6043542" y="316494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7" name="Овал 936">
            <a:extLst>
              <a:ext uri="{FF2B5EF4-FFF2-40B4-BE49-F238E27FC236}">
                <a16:creationId xmlns:a16="http://schemas.microsoft.com/office/drawing/2014/main" id="{EE25FDA5-EA17-492C-BC9B-C0CC56995A09}"/>
              </a:ext>
            </a:extLst>
          </p:cNvPr>
          <p:cNvSpPr/>
          <p:nvPr/>
        </p:nvSpPr>
        <p:spPr>
          <a:xfrm>
            <a:off x="6048529" y="351721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8" name="Овал 937">
            <a:extLst>
              <a:ext uri="{FF2B5EF4-FFF2-40B4-BE49-F238E27FC236}">
                <a16:creationId xmlns:a16="http://schemas.microsoft.com/office/drawing/2014/main" id="{C4EF38D9-E084-4059-9EE4-6EAD87FF2660}"/>
              </a:ext>
            </a:extLst>
          </p:cNvPr>
          <p:cNvSpPr/>
          <p:nvPr/>
        </p:nvSpPr>
        <p:spPr>
          <a:xfrm>
            <a:off x="6066033" y="385948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9" name="Овал 938">
            <a:extLst>
              <a:ext uri="{FF2B5EF4-FFF2-40B4-BE49-F238E27FC236}">
                <a16:creationId xmlns:a16="http://schemas.microsoft.com/office/drawing/2014/main" id="{35782D2B-4B86-4F3F-AE3E-212A7C796BE2}"/>
              </a:ext>
            </a:extLst>
          </p:cNvPr>
          <p:cNvSpPr/>
          <p:nvPr/>
        </p:nvSpPr>
        <p:spPr>
          <a:xfrm>
            <a:off x="6066032" y="421175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0" name="Овал 939">
            <a:extLst>
              <a:ext uri="{FF2B5EF4-FFF2-40B4-BE49-F238E27FC236}">
                <a16:creationId xmlns:a16="http://schemas.microsoft.com/office/drawing/2014/main" id="{315B0564-0797-4F1E-9523-1977E4A19DB7}"/>
              </a:ext>
            </a:extLst>
          </p:cNvPr>
          <p:cNvSpPr/>
          <p:nvPr/>
        </p:nvSpPr>
        <p:spPr>
          <a:xfrm>
            <a:off x="6518197" y="9553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1" name="Овал 940">
            <a:extLst>
              <a:ext uri="{FF2B5EF4-FFF2-40B4-BE49-F238E27FC236}">
                <a16:creationId xmlns:a16="http://schemas.microsoft.com/office/drawing/2014/main" id="{2D7733F1-E59A-4A9E-82B0-F3DA1CADB578}"/>
              </a:ext>
            </a:extLst>
          </p:cNvPr>
          <p:cNvSpPr/>
          <p:nvPr/>
        </p:nvSpPr>
        <p:spPr>
          <a:xfrm>
            <a:off x="6518196" y="13751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2" name="Овал 941">
            <a:extLst>
              <a:ext uri="{FF2B5EF4-FFF2-40B4-BE49-F238E27FC236}">
                <a16:creationId xmlns:a16="http://schemas.microsoft.com/office/drawing/2014/main" id="{B6EC92FC-CD2C-45B2-8C06-0C494018114F}"/>
              </a:ext>
            </a:extLst>
          </p:cNvPr>
          <p:cNvSpPr/>
          <p:nvPr/>
        </p:nvSpPr>
        <p:spPr>
          <a:xfrm>
            <a:off x="6513196" y="17760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3" name="Овал 942">
            <a:extLst>
              <a:ext uri="{FF2B5EF4-FFF2-40B4-BE49-F238E27FC236}">
                <a16:creationId xmlns:a16="http://schemas.microsoft.com/office/drawing/2014/main" id="{CCDE1B9F-C6BE-43A3-B743-DADF85EFA458}"/>
              </a:ext>
            </a:extLst>
          </p:cNvPr>
          <p:cNvSpPr/>
          <p:nvPr/>
        </p:nvSpPr>
        <p:spPr>
          <a:xfrm>
            <a:off x="6490706" y="21864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4" name="Овал 943">
            <a:extLst>
              <a:ext uri="{FF2B5EF4-FFF2-40B4-BE49-F238E27FC236}">
                <a16:creationId xmlns:a16="http://schemas.microsoft.com/office/drawing/2014/main" id="{64BB4DF3-49FF-4B6D-B594-A17DF663DBB9}"/>
              </a:ext>
            </a:extLst>
          </p:cNvPr>
          <p:cNvSpPr/>
          <p:nvPr/>
        </p:nvSpPr>
        <p:spPr>
          <a:xfrm>
            <a:off x="6490705" y="25743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5" name="Овал 944">
            <a:extLst>
              <a:ext uri="{FF2B5EF4-FFF2-40B4-BE49-F238E27FC236}">
                <a16:creationId xmlns:a16="http://schemas.microsoft.com/office/drawing/2014/main" id="{FA813378-7808-47B0-B334-9C30EAF3AB74}"/>
              </a:ext>
            </a:extLst>
          </p:cNvPr>
          <p:cNvSpPr/>
          <p:nvPr/>
        </p:nvSpPr>
        <p:spPr>
          <a:xfrm>
            <a:off x="6483206" y="30090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6" name="Овал 945">
            <a:extLst>
              <a:ext uri="{FF2B5EF4-FFF2-40B4-BE49-F238E27FC236}">
                <a16:creationId xmlns:a16="http://schemas.microsoft.com/office/drawing/2014/main" id="{6DC704B9-A006-48BA-AB13-E2FC73DDC8E2}"/>
              </a:ext>
            </a:extLst>
          </p:cNvPr>
          <p:cNvSpPr/>
          <p:nvPr/>
        </p:nvSpPr>
        <p:spPr>
          <a:xfrm>
            <a:off x="6488193" y="33613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7" name="Овал 946">
            <a:extLst>
              <a:ext uri="{FF2B5EF4-FFF2-40B4-BE49-F238E27FC236}">
                <a16:creationId xmlns:a16="http://schemas.microsoft.com/office/drawing/2014/main" id="{AD05D7E0-BA6A-455D-803F-09AF7A11095C}"/>
              </a:ext>
            </a:extLst>
          </p:cNvPr>
          <p:cNvSpPr/>
          <p:nvPr/>
        </p:nvSpPr>
        <p:spPr>
          <a:xfrm>
            <a:off x="6505697" y="370358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8" name="Овал 947">
            <a:extLst>
              <a:ext uri="{FF2B5EF4-FFF2-40B4-BE49-F238E27FC236}">
                <a16:creationId xmlns:a16="http://schemas.microsoft.com/office/drawing/2014/main" id="{76EBBA16-86FF-41CA-A57B-D8CE785C7971}"/>
              </a:ext>
            </a:extLst>
          </p:cNvPr>
          <p:cNvSpPr/>
          <p:nvPr/>
        </p:nvSpPr>
        <p:spPr>
          <a:xfrm>
            <a:off x="6505696" y="40558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9" name="Овал 948">
            <a:extLst>
              <a:ext uri="{FF2B5EF4-FFF2-40B4-BE49-F238E27FC236}">
                <a16:creationId xmlns:a16="http://schemas.microsoft.com/office/drawing/2014/main" id="{E32440BA-E28A-451E-80D8-5DC52380DB8F}"/>
              </a:ext>
            </a:extLst>
          </p:cNvPr>
          <p:cNvSpPr/>
          <p:nvPr/>
        </p:nvSpPr>
        <p:spPr>
          <a:xfrm>
            <a:off x="6518198" y="58563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0" name="Овал 949">
            <a:extLst>
              <a:ext uri="{FF2B5EF4-FFF2-40B4-BE49-F238E27FC236}">
                <a16:creationId xmlns:a16="http://schemas.microsoft.com/office/drawing/2014/main" id="{8799C7C7-4CE5-4887-9E23-E38FEBF79180}"/>
              </a:ext>
            </a:extLst>
          </p:cNvPr>
          <p:cNvSpPr/>
          <p:nvPr/>
        </p:nvSpPr>
        <p:spPr>
          <a:xfrm>
            <a:off x="6525696" y="96946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1" name="Овал 950">
            <a:extLst>
              <a:ext uri="{FF2B5EF4-FFF2-40B4-BE49-F238E27FC236}">
                <a16:creationId xmlns:a16="http://schemas.microsoft.com/office/drawing/2014/main" id="{0BC431B3-0ADA-4D14-B145-B62B139801D1}"/>
              </a:ext>
            </a:extLst>
          </p:cNvPr>
          <p:cNvSpPr/>
          <p:nvPr/>
        </p:nvSpPr>
        <p:spPr>
          <a:xfrm>
            <a:off x="6525695" y="138922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2" name="Овал 951">
            <a:extLst>
              <a:ext uri="{FF2B5EF4-FFF2-40B4-BE49-F238E27FC236}">
                <a16:creationId xmlns:a16="http://schemas.microsoft.com/office/drawing/2014/main" id="{91CFF9F0-C7C6-4174-ABF8-3C8550E6241B}"/>
              </a:ext>
            </a:extLst>
          </p:cNvPr>
          <p:cNvSpPr/>
          <p:nvPr/>
        </p:nvSpPr>
        <p:spPr>
          <a:xfrm>
            <a:off x="6520695" y="17901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3" name="Овал 952">
            <a:extLst>
              <a:ext uri="{FF2B5EF4-FFF2-40B4-BE49-F238E27FC236}">
                <a16:creationId xmlns:a16="http://schemas.microsoft.com/office/drawing/2014/main" id="{27FE61CE-480E-4A19-A7C2-4C4F0B892433}"/>
              </a:ext>
            </a:extLst>
          </p:cNvPr>
          <p:cNvSpPr/>
          <p:nvPr/>
        </p:nvSpPr>
        <p:spPr>
          <a:xfrm>
            <a:off x="6498205" y="220058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4" name="Овал 953">
            <a:extLst>
              <a:ext uri="{FF2B5EF4-FFF2-40B4-BE49-F238E27FC236}">
                <a16:creationId xmlns:a16="http://schemas.microsoft.com/office/drawing/2014/main" id="{6986E607-BE68-4166-85BD-01815B206FA1}"/>
              </a:ext>
            </a:extLst>
          </p:cNvPr>
          <p:cNvSpPr/>
          <p:nvPr/>
        </p:nvSpPr>
        <p:spPr>
          <a:xfrm>
            <a:off x="6498204" y="25884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5" name="Овал 954">
            <a:extLst>
              <a:ext uri="{FF2B5EF4-FFF2-40B4-BE49-F238E27FC236}">
                <a16:creationId xmlns:a16="http://schemas.microsoft.com/office/drawing/2014/main" id="{39A41ACC-EEED-4250-B217-A7153F77E8F6}"/>
              </a:ext>
            </a:extLst>
          </p:cNvPr>
          <p:cNvSpPr/>
          <p:nvPr/>
        </p:nvSpPr>
        <p:spPr>
          <a:xfrm>
            <a:off x="6490705" y="30231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6" name="Овал 955">
            <a:extLst>
              <a:ext uri="{FF2B5EF4-FFF2-40B4-BE49-F238E27FC236}">
                <a16:creationId xmlns:a16="http://schemas.microsoft.com/office/drawing/2014/main" id="{C0FCA2CB-5498-4A7D-8944-FD5CCB97ADFB}"/>
              </a:ext>
            </a:extLst>
          </p:cNvPr>
          <p:cNvSpPr/>
          <p:nvPr/>
        </p:nvSpPr>
        <p:spPr>
          <a:xfrm>
            <a:off x="6495692" y="33753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7" name="Овал 956">
            <a:extLst>
              <a:ext uri="{FF2B5EF4-FFF2-40B4-BE49-F238E27FC236}">
                <a16:creationId xmlns:a16="http://schemas.microsoft.com/office/drawing/2014/main" id="{E16B8660-D1DA-43E5-89EC-4B6CB9DAEB52}"/>
              </a:ext>
            </a:extLst>
          </p:cNvPr>
          <p:cNvSpPr/>
          <p:nvPr/>
        </p:nvSpPr>
        <p:spPr>
          <a:xfrm>
            <a:off x="6513196" y="371766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8" name="Овал 957">
            <a:extLst>
              <a:ext uri="{FF2B5EF4-FFF2-40B4-BE49-F238E27FC236}">
                <a16:creationId xmlns:a16="http://schemas.microsoft.com/office/drawing/2014/main" id="{A04CD953-9E24-4D65-A4F3-36C8536AE85D}"/>
              </a:ext>
            </a:extLst>
          </p:cNvPr>
          <p:cNvSpPr/>
          <p:nvPr/>
        </p:nvSpPr>
        <p:spPr>
          <a:xfrm>
            <a:off x="6513195" y="406994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9" name="Прямоугольник 958">
            <a:extLst>
              <a:ext uri="{FF2B5EF4-FFF2-40B4-BE49-F238E27FC236}">
                <a16:creationId xmlns:a16="http://schemas.microsoft.com/office/drawing/2014/main" id="{9BA66A05-245B-4188-8A92-4422C8182986}"/>
              </a:ext>
            </a:extLst>
          </p:cNvPr>
          <p:cNvSpPr/>
          <p:nvPr/>
        </p:nvSpPr>
        <p:spPr>
          <a:xfrm>
            <a:off x="6493207" y="521337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0" name="Овал 959">
            <a:extLst>
              <a:ext uri="{FF2B5EF4-FFF2-40B4-BE49-F238E27FC236}">
                <a16:creationId xmlns:a16="http://schemas.microsoft.com/office/drawing/2014/main" id="{21554156-5F55-4E32-B3C1-4EA942A48237}"/>
              </a:ext>
            </a:extLst>
          </p:cNvPr>
          <p:cNvSpPr/>
          <p:nvPr/>
        </p:nvSpPr>
        <p:spPr>
          <a:xfrm>
            <a:off x="6670597" y="11077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1" name="Овал 960">
            <a:extLst>
              <a:ext uri="{FF2B5EF4-FFF2-40B4-BE49-F238E27FC236}">
                <a16:creationId xmlns:a16="http://schemas.microsoft.com/office/drawing/2014/main" id="{1996D5A8-46D2-44FC-A8A9-400240FD1A5E}"/>
              </a:ext>
            </a:extLst>
          </p:cNvPr>
          <p:cNvSpPr/>
          <p:nvPr/>
        </p:nvSpPr>
        <p:spPr>
          <a:xfrm>
            <a:off x="6670596" y="152753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2" name="Овал 961">
            <a:extLst>
              <a:ext uri="{FF2B5EF4-FFF2-40B4-BE49-F238E27FC236}">
                <a16:creationId xmlns:a16="http://schemas.microsoft.com/office/drawing/2014/main" id="{D5D3FAA6-299D-409F-AED1-E8C7B031EBF2}"/>
              </a:ext>
            </a:extLst>
          </p:cNvPr>
          <p:cNvSpPr/>
          <p:nvPr/>
        </p:nvSpPr>
        <p:spPr>
          <a:xfrm>
            <a:off x="6665596" y="192847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3" name="Овал 962">
            <a:extLst>
              <a:ext uri="{FF2B5EF4-FFF2-40B4-BE49-F238E27FC236}">
                <a16:creationId xmlns:a16="http://schemas.microsoft.com/office/drawing/2014/main" id="{03EEACCB-D0CE-4FAE-BAE3-1CB2941369CC}"/>
              </a:ext>
            </a:extLst>
          </p:cNvPr>
          <p:cNvSpPr/>
          <p:nvPr/>
        </p:nvSpPr>
        <p:spPr>
          <a:xfrm>
            <a:off x="6643106" y="233889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4" name="Овал 963">
            <a:extLst>
              <a:ext uri="{FF2B5EF4-FFF2-40B4-BE49-F238E27FC236}">
                <a16:creationId xmlns:a16="http://schemas.microsoft.com/office/drawing/2014/main" id="{2BCC5860-012E-4236-8BBC-D8B19076640C}"/>
              </a:ext>
            </a:extLst>
          </p:cNvPr>
          <p:cNvSpPr/>
          <p:nvPr/>
        </p:nvSpPr>
        <p:spPr>
          <a:xfrm>
            <a:off x="6643105" y="27267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5" name="Овал 964">
            <a:extLst>
              <a:ext uri="{FF2B5EF4-FFF2-40B4-BE49-F238E27FC236}">
                <a16:creationId xmlns:a16="http://schemas.microsoft.com/office/drawing/2014/main" id="{A93C9013-51CC-47AD-9622-3A052DE2C4A5}"/>
              </a:ext>
            </a:extLst>
          </p:cNvPr>
          <p:cNvSpPr/>
          <p:nvPr/>
        </p:nvSpPr>
        <p:spPr>
          <a:xfrm>
            <a:off x="6635606" y="31614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6" name="Овал 965">
            <a:extLst>
              <a:ext uri="{FF2B5EF4-FFF2-40B4-BE49-F238E27FC236}">
                <a16:creationId xmlns:a16="http://schemas.microsoft.com/office/drawing/2014/main" id="{0C8AE368-8186-4E81-8944-DDBF8E213D4F}"/>
              </a:ext>
            </a:extLst>
          </p:cNvPr>
          <p:cNvSpPr/>
          <p:nvPr/>
        </p:nvSpPr>
        <p:spPr>
          <a:xfrm>
            <a:off x="6640593" y="351370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7" name="Овал 966">
            <a:extLst>
              <a:ext uri="{FF2B5EF4-FFF2-40B4-BE49-F238E27FC236}">
                <a16:creationId xmlns:a16="http://schemas.microsoft.com/office/drawing/2014/main" id="{D95D50BC-3515-41ED-BB20-62CE1770A8DB}"/>
              </a:ext>
            </a:extLst>
          </p:cNvPr>
          <p:cNvSpPr/>
          <p:nvPr/>
        </p:nvSpPr>
        <p:spPr>
          <a:xfrm>
            <a:off x="6658097" y="385598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8" name="Овал 967">
            <a:extLst>
              <a:ext uri="{FF2B5EF4-FFF2-40B4-BE49-F238E27FC236}">
                <a16:creationId xmlns:a16="http://schemas.microsoft.com/office/drawing/2014/main" id="{03A32D68-68D3-4F9D-BE45-F238B98BDF85}"/>
              </a:ext>
            </a:extLst>
          </p:cNvPr>
          <p:cNvSpPr/>
          <p:nvPr/>
        </p:nvSpPr>
        <p:spPr>
          <a:xfrm>
            <a:off x="6658096" y="420825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9" name="Овал 968">
            <a:extLst>
              <a:ext uri="{FF2B5EF4-FFF2-40B4-BE49-F238E27FC236}">
                <a16:creationId xmlns:a16="http://schemas.microsoft.com/office/drawing/2014/main" id="{D53515BA-F8BC-49D5-87B6-F0A667B26704}"/>
              </a:ext>
            </a:extLst>
          </p:cNvPr>
          <p:cNvSpPr/>
          <p:nvPr/>
        </p:nvSpPr>
        <p:spPr>
          <a:xfrm>
            <a:off x="6670598" y="73803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0" name="Овал 969">
            <a:extLst>
              <a:ext uri="{FF2B5EF4-FFF2-40B4-BE49-F238E27FC236}">
                <a16:creationId xmlns:a16="http://schemas.microsoft.com/office/drawing/2014/main" id="{DABEC188-58C4-4E6D-86AB-915D39076FF6}"/>
              </a:ext>
            </a:extLst>
          </p:cNvPr>
          <p:cNvSpPr/>
          <p:nvPr/>
        </p:nvSpPr>
        <p:spPr>
          <a:xfrm>
            <a:off x="6678096" y="112186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1" name="Овал 970">
            <a:extLst>
              <a:ext uri="{FF2B5EF4-FFF2-40B4-BE49-F238E27FC236}">
                <a16:creationId xmlns:a16="http://schemas.microsoft.com/office/drawing/2014/main" id="{EB4D7920-C809-4CEA-88C3-6CF57017BC8B}"/>
              </a:ext>
            </a:extLst>
          </p:cNvPr>
          <p:cNvSpPr/>
          <p:nvPr/>
        </p:nvSpPr>
        <p:spPr>
          <a:xfrm>
            <a:off x="6678095" y="154162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2" name="Овал 971">
            <a:extLst>
              <a:ext uri="{FF2B5EF4-FFF2-40B4-BE49-F238E27FC236}">
                <a16:creationId xmlns:a16="http://schemas.microsoft.com/office/drawing/2014/main" id="{54560E93-6017-448C-811E-7E90AA427014}"/>
              </a:ext>
            </a:extLst>
          </p:cNvPr>
          <p:cNvSpPr/>
          <p:nvPr/>
        </p:nvSpPr>
        <p:spPr>
          <a:xfrm>
            <a:off x="6673095" y="194256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3" name="Овал 972">
            <a:extLst>
              <a:ext uri="{FF2B5EF4-FFF2-40B4-BE49-F238E27FC236}">
                <a16:creationId xmlns:a16="http://schemas.microsoft.com/office/drawing/2014/main" id="{D0F07495-D050-49A0-86F1-CA3C1487173A}"/>
              </a:ext>
            </a:extLst>
          </p:cNvPr>
          <p:cNvSpPr/>
          <p:nvPr/>
        </p:nvSpPr>
        <p:spPr>
          <a:xfrm>
            <a:off x="6650605" y="235298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4" name="Овал 973">
            <a:extLst>
              <a:ext uri="{FF2B5EF4-FFF2-40B4-BE49-F238E27FC236}">
                <a16:creationId xmlns:a16="http://schemas.microsoft.com/office/drawing/2014/main" id="{CD2F4B98-3115-4A8A-A8FA-14A2B8FC673F}"/>
              </a:ext>
            </a:extLst>
          </p:cNvPr>
          <p:cNvSpPr/>
          <p:nvPr/>
        </p:nvSpPr>
        <p:spPr>
          <a:xfrm>
            <a:off x="6650604" y="274082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5" name="Овал 974">
            <a:extLst>
              <a:ext uri="{FF2B5EF4-FFF2-40B4-BE49-F238E27FC236}">
                <a16:creationId xmlns:a16="http://schemas.microsoft.com/office/drawing/2014/main" id="{2F2D334B-540D-46F0-9D8E-2058CB8A953D}"/>
              </a:ext>
            </a:extLst>
          </p:cNvPr>
          <p:cNvSpPr/>
          <p:nvPr/>
        </p:nvSpPr>
        <p:spPr>
          <a:xfrm>
            <a:off x="6643105" y="317552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6" name="Овал 975">
            <a:extLst>
              <a:ext uri="{FF2B5EF4-FFF2-40B4-BE49-F238E27FC236}">
                <a16:creationId xmlns:a16="http://schemas.microsoft.com/office/drawing/2014/main" id="{5FFB7942-7A85-4C66-A149-D0F40BCC7A4C}"/>
              </a:ext>
            </a:extLst>
          </p:cNvPr>
          <p:cNvSpPr/>
          <p:nvPr/>
        </p:nvSpPr>
        <p:spPr>
          <a:xfrm>
            <a:off x="6648092" y="352779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7" name="Овал 976">
            <a:extLst>
              <a:ext uri="{FF2B5EF4-FFF2-40B4-BE49-F238E27FC236}">
                <a16:creationId xmlns:a16="http://schemas.microsoft.com/office/drawing/2014/main" id="{D624C929-EBD2-4FD4-B4A3-94258E449FFC}"/>
              </a:ext>
            </a:extLst>
          </p:cNvPr>
          <p:cNvSpPr/>
          <p:nvPr/>
        </p:nvSpPr>
        <p:spPr>
          <a:xfrm>
            <a:off x="6665596" y="387006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8" name="Овал 977">
            <a:extLst>
              <a:ext uri="{FF2B5EF4-FFF2-40B4-BE49-F238E27FC236}">
                <a16:creationId xmlns:a16="http://schemas.microsoft.com/office/drawing/2014/main" id="{24FDF5A0-10F0-47DA-9B61-AEA3A023E83B}"/>
              </a:ext>
            </a:extLst>
          </p:cNvPr>
          <p:cNvSpPr/>
          <p:nvPr/>
        </p:nvSpPr>
        <p:spPr>
          <a:xfrm>
            <a:off x="6665595" y="422234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9" name="Овал 978">
            <a:extLst>
              <a:ext uri="{FF2B5EF4-FFF2-40B4-BE49-F238E27FC236}">
                <a16:creationId xmlns:a16="http://schemas.microsoft.com/office/drawing/2014/main" id="{0A76A7A4-1EEC-4200-998E-760DB2F153AC}"/>
              </a:ext>
            </a:extLst>
          </p:cNvPr>
          <p:cNvSpPr/>
          <p:nvPr/>
        </p:nvSpPr>
        <p:spPr>
          <a:xfrm>
            <a:off x="7027875" y="9776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0" name="Овал 979">
            <a:extLst>
              <a:ext uri="{FF2B5EF4-FFF2-40B4-BE49-F238E27FC236}">
                <a16:creationId xmlns:a16="http://schemas.microsoft.com/office/drawing/2014/main" id="{EFE9CBB4-03E4-4474-96F9-4E71765EC4DD}"/>
              </a:ext>
            </a:extLst>
          </p:cNvPr>
          <p:cNvSpPr/>
          <p:nvPr/>
        </p:nvSpPr>
        <p:spPr>
          <a:xfrm>
            <a:off x="7027874" y="139740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1" name="Овал 980">
            <a:extLst>
              <a:ext uri="{FF2B5EF4-FFF2-40B4-BE49-F238E27FC236}">
                <a16:creationId xmlns:a16="http://schemas.microsoft.com/office/drawing/2014/main" id="{315B52B4-F21C-441F-8915-ABC682A23CED}"/>
              </a:ext>
            </a:extLst>
          </p:cNvPr>
          <p:cNvSpPr/>
          <p:nvPr/>
        </p:nvSpPr>
        <p:spPr>
          <a:xfrm>
            <a:off x="7022874" y="179834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2" name="Овал 981">
            <a:extLst>
              <a:ext uri="{FF2B5EF4-FFF2-40B4-BE49-F238E27FC236}">
                <a16:creationId xmlns:a16="http://schemas.microsoft.com/office/drawing/2014/main" id="{DB2DF119-B01B-49EE-B03A-C450661F82FE}"/>
              </a:ext>
            </a:extLst>
          </p:cNvPr>
          <p:cNvSpPr/>
          <p:nvPr/>
        </p:nvSpPr>
        <p:spPr>
          <a:xfrm>
            <a:off x="7000384" y="22087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3" name="Овал 982">
            <a:extLst>
              <a:ext uri="{FF2B5EF4-FFF2-40B4-BE49-F238E27FC236}">
                <a16:creationId xmlns:a16="http://schemas.microsoft.com/office/drawing/2014/main" id="{410A6B35-4627-40DF-8DD4-C99634E788DA}"/>
              </a:ext>
            </a:extLst>
          </p:cNvPr>
          <p:cNvSpPr/>
          <p:nvPr/>
        </p:nvSpPr>
        <p:spPr>
          <a:xfrm>
            <a:off x="7000383" y="259660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4" name="Овал 983">
            <a:extLst>
              <a:ext uri="{FF2B5EF4-FFF2-40B4-BE49-F238E27FC236}">
                <a16:creationId xmlns:a16="http://schemas.microsoft.com/office/drawing/2014/main" id="{4F64636C-030F-4BFF-980C-C36E86482CC7}"/>
              </a:ext>
            </a:extLst>
          </p:cNvPr>
          <p:cNvSpPr/>
          <p:nvPr/>
        </p:nvSpPr>
        <p:spPr>
          <a:xfrm>
            <a:off x="6992884" y="303131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5" name="Овал 984">
            <a:extLst>
              <a:ext uri="{FF2B5EF4-FFF2-40B4-BE49-F238E27FC236}">
                <a16:creationId xmlns:a16="http://schemas.microsoft.com/office/drawing/2014/main" id="{564BE388-9CD6-48DF-9D64-B81003D9ACC0}"/>
              </a:ext>
            </a:extLst>
          </p:cNvPr>
          <p:cNvSpPr/>
          <p:nvPr/>
        </p:nvSpPr>
        <p:spPr>
          <a:xfrm>
            <a:off x="6997871" y="338358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6" name="Овал 985">
            <a:extLst>
              <a:ext uri="{FF2B5EF4-FFF2-40B4-BE49-F238E27FC236}">
                <a16:creationId xmlns:a16="http://schemas.microsoft.com/office/drawing/2014/main" id="{C29F5E06-73CB-423B-B204-8B715C7344F5}"/>
              </a:ext>
            </a:extLst>
          </p:cNvPr>
          <p:cNvSpPr/>
          <p:nvPr/>
        </p:nvSpPr>
        <p:spPr>
          <a:xfrm>
            <a:off x="7015375" y="37258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7" name="Овал 986">
            <a:extLst>
              <a:ext uri="{FF2B5EF4-FFF2-40B4-BE49-F238E27FC236}">
                <a16:creationId xmlns:a16="http://schemas.microsoft.com/office/drawing/2014/main" id="{00320BA0-2F3F-4D16-9F09-2E35329E4DC3}"/>
              </a:ext>
            </a:extLst>
          </p:cNvPr>
          <p:cNvSpPr/>
          <p:nvPr/>
        </p:nvSpPr>
        <p:spPr>
          <a:xfrm>
            <a:off x="7015374" y="407812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8" name="Овал 987">
            <a:extLst>
              <a:ext uri="{FF2B5EF4-FFF2-40B4-BE49-F238E27FC236}">
                <a16:creationId xmlns:a16="http://schemas.microsoft.com/office/drawing/2014/main" id="{47590F91-4FDD-498F-AFF7-366988E4CDDF}"/>
              </a:ext>
            </a:extLst>
          </p:cNvPr>
          <p:cNvSpPr/>
          <p:nvPr/>
        </p:nvSpPr>
        <p:spPr>
          <a:xfrm>
            <a:off x="7027876" y="60790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9" name="Овал 988">
            <a:extLst>
              <a:ext uri="{FF2B5EF4-FFF2-40B4-BE49-F238E27FC236}">
                <a16:creationId xmlns:a16="http://schemas.microsoft.com/office/drawing/2014/main" id="{EE05AA22-9372-4F15-ADBF-AFFAAA8168B1}"/>
              </a:ext>
            </a:extLst>
          </p:cNvPr>
          <p:cNvSpPr/>
          <p:nvPr/>
        </p:nvSpPr>
        <p:spPr>
          <a:xfrm>
            <a:off x="7035374" y="99173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0" name="Овал 989">
            <a:extLst>
              <a:ext uri="{FF2B5EF4-FFF2-40B4-BE49-F238E27FC236}">
                <a16:creationId xmlns:a16="http://schemas.microsoft.com/office/drawing/2014/main" id="{81404D6A-2079-456F-9298-30514B89ECE5}"/>
              </a:ext>
            </a:extLst>
          </p:cNvPr>
          <p:cNvSpPr/>
          <p:nvPr/>
        </p:nvSpPr>
        <p:spPr>
          <a:xfrm>
            <a:off x="7035373" y="141149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1" name="Овал 990">
            <a:extLst>
              <a:ext uri="{FF2B5EF4-FFF2-40B4-BE49-F238E27FC236}">
                <a16:creationId xmlns:a16="http://schemas.microsoft.com/office/drawing/2014/main" id="{E6063CF0-B22B-42F5-A154-88744019D32E}"/>
              </a:ext>
            </a:extLst>
          </p:cNvPr>
          <p:cNvSpPr/>
          <p:nvPr/>
        </p:nvSpPr>
        <p:spPr>
          <a:xfrm>
            <a:off x="7030373" y="181243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2" name="Овал 991">
            <a:extLst>
              <a:ext uri="{FF2B5EF4-FFF2-40B4-BE49-F238E27FC236}">
                <a16:creationId xmlns:a16="http://schemas.microsoft.com/office/drawing/2014/main" id="{7B3A628C-0E21-4AC8-B01E-FB7C0D858AE0}"/>
              </a:ext>
            </a:extLst>
          </p:cNvPr>
          <p:cNvSpPr/>
          <p:nvPr/>
        </p:nvSpPr>
        <p:spPr>
          <a:xfrm>
            <a:off x="7007883" y="222286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3" name="Овал 992">
            <a:extLst>
              <a:ext uri="{FF2B5EF4-FFF2-40B4-BE49-F238E27FC236}">
                <a16:creationId xmlns:a16="http://schemas.microsoft.com/office/drawing/2014/main" id="{ECCF190F-6D79-4B57-A6DB-E29883612324}"/>
              </a:ext>
            </a:extLst>
          </p:cNvPr>
          <p:cNvSpPr/>
          <p:nvPr/>
        </p:nvSpPr>
        <p:spPr>
          <a:xfrm>
            <a:off x="7007882" y="261069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4" name="Овал 993">
            <a:extLst>
              <a:ext uri="{FF2B5EF4-FFF2-40B4-BE49-F238E27FC236}">
                <a16:creationId xmlns:a16="http://schemas.microsoft.com/office/drawing/2014/main" id="{99121DD9-4A30-4EE7-88D6-9C01C1EF6980}"/>
              </a:ext>
            </a:extLst>
          </p:cNvPr>
          <p:cNvSpPr/>
          <p:nvPr/>
        </p:nvSpPr>
        <p:spPr>
          <a:xfrm>
            <a:off x="7000383" y="304540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5" name="Овал 994">
            <a:extLst>
              <a:ext uri="{FF2B5EF4-FFF2-40B4-BE49-F238E27FC236}">
                <a16:creationId xmlns:a16="http://schemas.microsoft.com/office/drawing/2014/main" id="{4CE561EB-D44F-4265-838B-807487ABBBFA}"/>
              </a:ext>
            </a:extLst>
          </p:cNvPr>
          <p:cNvSpPr/>
          <p:nvPr/>
        </p:nvSpPr>
        <p:spPr>
          <a:xfrm>
            <a:off x="7005370" y="339767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6" name="Овал 995">
            <a:extLst>
              <a:ext uri="{FF2B5EF4-FFF2-40B4-BE49-F238E27FC236}">
                <a16:creationId xmlns:a16="http://schemas.microsoft.com/office/drawing/2014/main" id="{A9278824-AB0F-4CE8-9BC4-3877F73AC05C}"/>
              </a:ext>
            </a:extLst>
          </p:cNvPr>
          <p:cNvSpPr/>
          <p:nvPr/>
        </p:nvSpPr>
        <p:spPr>
          <a:xfrm>
            <a:off x="7022874" y="37399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7" name="Овал 996">
            <a:extLst>
              <a:ext uri="{FF2B5EF4-FFF2-40B4-BE49-F238E27FC236}">
                <a16:creationId xmlns:a16="http://schemas.microsoft.com/office/drawing/2014/main" id="{8727F699-6983-43B2-B284-2346088C624B}"/>
              </a:ext>
            </a:extLst>
          </p:cNvPr>
          <p:cNvSpPr/>
          <p:nvPr/>
        </p:nvSpPr>
        <p:spPr>
          <a:xfrm>
            <a:off x="7022873" y="409221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8" name="Прямоугольник 997">
            <a:extLst>
              <a:ext uri="{FF2B5EF4-FFF2-40B4-BE49-F238E27FC236}">
                <a16:creationId xmlns:a16="http://schemas.microsoft.com/office/drawing/2014/main" id="{F07384E6-91FD-465F-A033-2E07A102EB90}"/>
              </a:ext>
            </a:extLst>
          </p:cNvPr>
          <p:cNvSpPr/>
          <p:nvPr/>
        </p:nvSpPr>
        <p:spPr>
          <a:xfrm>
            <a:off x="7002885" y="543610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9" name="Овал 998">
            <a:extLst>
              <a:ext uri="{FF2B5EF4-FFF2-40B4-BE49-F238E27FC236}">
                <a16:creationId xmlns:a16="http://schemas.microsoft.com/office/drawing/2014/main" id="{54BFD08D-20DA-4219-B155-B8F855E1F35D}"/>
              </a:ext>
            </a:extLst>
          </p:cNvPr>
          <p:cNvSpPr/>
          <p:nvPr/>
        </p:nvSpPr>
        <p:spPr>
          <a:xfrm>
            <a:off x="7180275" y="113004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0" name="Овал 999">
            <a:extLst>
              <a:ext uri="{FF2B5EF4-FFF2-40B4-BE49-F238E27FC236}">
                <a16:creationId xmlns:a16="http://schemas.microsoft.com/office/drawing/2014/main" id="{D055CB36-9458-477B-A6D4-0BF98FB26849}"/>
              </a:ext>
            </a:extLst>
          </p:cNvPr>
          <p:cNvSpPr/>
          <p:nvPr/>
        </p:nvSpPr>
        <p:spPr>
          <a:xfrm>
            <a:off x="7180274" y="154980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1" name="Овал 1000">
            <a:extLst>
              <a:ext uri="{FF2B5EF4-FFF2-40B4-BE49-F238E27FC236}">
                <a16:creationId xmlns:a16="http://schemas.microsoft.com/office/drawing/2014/main" id="{1E332E51-42E0-4785-B881-0E364D8258DE}"/>
              </a:ext>
            </a:extLst>
          </p:cNvPr>
          <p:cNvSpPr/>
          <p:nvPr/>
        </p:nvSpPr>
        <p:spPr>
          <a:xfrm>
            <a:off x="7175274" y="1950749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2" name="Овал 1001">
            <a:extLst>
              <a:ext uri="{FF2B5EF4-FFF2-40B4-BE49-F238E27FC236}">
                <a16:creationId xmlns:a16="http://schemas.microsoft.com/office/drawing/2014/main" id="{03296002-22EF-495A-9DDB-499FCE1A7FD5}"/>
              </a:ext>
            </a:extLst>
          </p:cNvPr>
          <p:cNvSpPr/>
          <p:nvPr/>
        </p:nvSpPr>
        <p:spPr>
          <a:xfrm>
            <a:off x="7152784" y="236117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3" name="Овал 1002">
            <a:extLst>
              <a:ext uri="{FF2B5EF4-FFF2-40B4-BE49-F238E27FC236}">
                <a16:creationId xmlns:a16="http://schemas.microsoft.com/office/drawing/2014/main" id="{40342D0B-DF84-4C1A-9EA3-1B36EBF7B03A}"/>
              </a:ext>
            </a:extLst>
          </p:cNvPr>
          <p:cNvSpPr/>
          <p:nvPr/>
        </p:nvSpPr>
        <p:spPr>
          <a:xfrm>
            <a:off x="7152783" y="274900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4" name="Овал 1003">
            <a:extLst>
              <a:ext uri="{FF2B5EF4-FFF2-40B4-BE49-F238E27FC236}">
                <a16:creationId xmlns:a16="http://schemas.microsoft.com/office/drawing/2014/main" id="{F70D56A9-88E3-42BD-8786-082CF4C03255}"/>
              </a:ext>
            </a:extLst>
          </p:cNvPr>
          <p:cNvSpPr/>
          <p:nvPr/>
        </p:nvSpPr>
        <p:spPr>
          <a:xfrm>
            <a:off x="7145284" y="318371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5" name="Овал 1004">
            <a:extLst>
              <a:ext uri="{FF2B5EF4-FFF2-40B4-BE49-F238E27FC236}">
                <a16:creationId xmlns:a16="http://schemas.microsoft.com/office/drawing/2014/main" id="{5515F213-383F-4261-A623-555E4236BEB5}"/>
              </a:ext>
            </a:extLst>
          </p:cNvPr>
          <p:cNvSpPr/>
          <p:nvPr/>
        </p:nvSpPr>
        <p:spPr>
          <a:xfrm>
            <a:off x="7150271" y="353598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6" name="Овал 1005">
            <a:extLst>
              <a:ext uri="{FF2B5EF4-FFF2-40B4-BE49-F238E27FC236}">
                <a16:creationId xmlns:a16="http://schemas.microsoft.com/office/drawing/2014/main" id="{5C05478F-4EE8-4F44-99D2-385DCA791A8B}"/>
              </a:ext>
            </a:extLst>
          </p:cNvPr>
          <p:cNvSpPr/>
          <p:nvPr/>
        </p:nvSpPr>
        <p:spPr>
          <a:xfrm>
            <a:off x="7167775" y="387825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7" name="Овал 1006">
            <a:extLst>
              <a:ext uri="{FF2B5EF4-FFF2-40B4-BE49-F238E27FC236}">
                <a16:creationId xmlns:a16="http://schemas.microsoft.com/office/drawing/2014/main" id="{8AA07554-4420-4D7E-A9AD-B26C621637B8}"/>
              </a:ext>
            </a:extLst>
          </p:cNvPr>
          <p:cNvSpPr/>
          <p:nvPr/>
        </p:nvSpPr>
        <p:spPr>
          <a:xfrm>
            <a:off x="7167774" y="423052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8" name="Овал 1007">
            <a:extLst>
              <a:ext uri="{FF2B5EF4-FFF2-40B4-BE49-F238E27FC236}">
                <a16:creationId xmlns:a16="http://schemas.microsoft.com/office/drawing/2014/main" id="{33B529F8-9F42-42E5-ABC1-6EF3369D4105}"/>
              </a:ext>
            </a:extLst>
          </p:cNvPr>
          <p:cNvSpPr/>
          <p:nvPr/>
        </p:nvSpPr>
        <p:spPr>
          <a:xfrm>
            <a:off x="7180276" y="76030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9" name="Овал 1008">
            <a:extLst>
              <a:ext uri="{FF2B5EF4-FFF2-40B4-BE49-F238E27FC236}">
                <a16:creationId xmlns:a16="http://schemas.microsoft.com/office/drawing/2014/main" id="{8AB5C73E-04D1-4472-8116-87A4D592A06D}"/>
              </a:ext>
            </a:extLst>
          </p:cNvPr>
          <p:cNvSpPr/>
          <p:nvPr/>
        </p:nvSpPr>
        <p:spPr>
          <a:xfrm>
            <a:off x="7187774" y="114413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0" name="Овал 1009">
            <a:extLst>
              <a:ext uri="{FF2B5EF4-FFF2-40B4-BE49-F238E27FC236}">
                <a16:creationId xmlns:a16="http://schemas.microsoft.com/office/drawing/2014/main" id="{D8912A3E-4E65-4307-B862-AE8A28A09144}"/>
              </a:ext>
            </a:extLst>
          </p:cNvPr>
          <p:cNvSpPr/>
          <p:nvPr/>
        </p:nvSpPr>
        <p:spPr>
          <a:xfrm>
            <a:off x="7187773" y="156389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1" name="Овал 1010">
            <a:extLst>
              <a:ext uri="{FF2B5EF4-FFF2-40B4-BE49-F238E27FC236}">
                <a16:creationId xmlns:a16="http://schemas.microsoft.com/office/drawing/2014/main" id="{8CD34616-5B93-4545-BECC-C863F88F2133}"/>
              </a:ext>
            </a:extLst>
          </p:cNvPr>
          <p:cNvSpPr/>
          <p:nvPr/>
        </p:nvSpPr>
        <p:spPr>
          <a:xfrm>
            <a:off x="7182773" y="196483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2" name="Овал 1011">
            <a:extLst>
              <a:ext uri="{FF2B5EF4-FFF2-40B4-BE49-F238E27FC236}">
                <a16:creationId xmlns:a16="http://schemas.microsoft.com/office/drawing/2014/main" id="{E4E8AE7F-4F3B-4B99-965D-C9EB1B54A0E0}"/>
              </a:ext>
            </a:extLst>
          </p:cNvPr>
          <p:cNvSpPr/>
          <p:nvPr/>
        </p:nvSpPr>
        <p:spPr>
          <a:xfrm>
            <a:off x="7160283" y="237526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3" name="Овал 1012">
            <a:extLst>
              <a:ext uri="{FF2B5EF4-FFF2-40B4-BE49-F238E27FC236}">
                <a16:creationId xmlns:a16="http://schemas.microsoft.com/office/drawing/2014/main" id="{5478A6E6-5229-40E7-A121-C854AA5202FF}"/>
              </a:ext>
            </a:extLst>
          </p:cNvPr>
          <p:cNvSpPr/>
          <p:nvPr/>
        </p:nvSpPr>
        <p:spPr>
          <a:xfrm>
            <a:off x="7160282" y="276309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4" name="Овал 1013">
            <a:extLst>
              <a:ext uri="{FF2B5EF4-FFF2-40B4-BE49-F238E27FC236}">
                <a16:creationId xmlns:a16="http://schemas.microsoft.com/office/drawing/2014/main" id="{A79867F3-C3AE-46F7-94FB-0BF1C8FC075D}"/>
              </a:ext>
            </a:extLst>
          </p:cNvPr>
          <p:cNvSpPr/>
          <p:nvPr/>
        </p:nvSpPr>
        <p:spPr>
          <a:xfrm>
            <a:off x="7152783" y="319780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5" name="Овал 1014">
            <a:extLst>
              <a:ext uri="{FF2B5EF4-FFF2-40B4-BE49-F238E27FC236}">
                <a16:creationId xmlns:a16="http://schemas.microsoft.com/office/drawing/2014/main" id="{BCDCA826-153A-444D-A8C0-E51AFBE8B051}"/>
              </a:ext>
            </a:extLst>
          </p:cNvPr>
          <p:cNvSpPr/>
          <p:nvPr/>
        </p:nvSpPr>
        <p:spPr>
          <a:xfrm>
            <a:off x="7157770" y="355007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6" name="Овал 1015">
            <a:extLst>
              <a:ext uri="{FF2B5EF4-FFF2-40B4-BE49-F238E27FC236}">
                <a16:creationId xmlns:a16="http://schemas.microsoft.com/office/drawing/2014/main" id="{EC5F20A7-F05D-4045-B1EE-FC27ABE2A7F4}"/>
              </a:ext>
            </a:extLst>
          </p:cNvPr>
          <p:cNvSpPr/>
          <p:nvPr/>
        </p:nvSpPr>
        <p:spPr>
          <a:xfrm>
            <a:off x="7175274" y="389234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7" name="Овал 1016">
            <a:extLst>
              <a:ext uri="{FF2B5EF4-FFF2-40B4-BE49-F238E27FC236}">
                <a16:creationId xmlns:a16="http://schemas.microsoft.com/office/drawing/2014/main" id="{BAEDB337-6D0C-4F8A-BC0E-A46E6F92E481}"/>
              </a:ext>
            </a:extLst>
          </p:cNvPr>
          <p:cNvSpPr/>
          <p:nvPr/>
        </p:nvSpPr>
        <p:spPr>
          <a:xfrm>
            <a:off x="7175273" y="424461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8" name="Овал 1017">
            <a:extLst>
              <a:ext uri="{FF2B5EF4-FFF2-40B4-BE49-F238E27FC236}">
                <a16:creationId xmlns:a16="http://schemas.microsoft.com/office/drawing/2014/main" id="{B0D4F7A6-B989-4571-ADA4-5B41216A2C09}"/>
              </a:ext>
            </a:extLst>
          </p:cNvPr>
          <p:cNvSpPr/>
          <p:nvPr/>
        </p:nvSpPr>
        <p:spPr>
          <a:xfrm>
            <a:off x="7602469" y="91436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9" name="Овал 1018">
            <a:extLst>
              <a:ext uri="{FF2B5EF4-FFF2-40B4-BE49-F238E27FC236}">
                <a16:creationId xmlns:a16="http://schemas.microsoft.com/office/drawing/2014/main" id="{A6230A23-C2D8-4D25-9501-7B8785D3363F}"/>
              </a:ext>
            </a:extLst>
          </p:cNvPr>
          <p:cNvSpPr/>
          <p:nvPr/>
        </p:nvSpPr>
        <p:spPr>
          <a:xfrm>
            <a:off x="7602468" y="133412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0" name="Овал 1019">
            <a:extLst>
              <a:ext uri="{FF2B5EF4-FFF2-40B4-BE49-F238E27FC236}">
                <a16:creationId xmlns:a16="http://schemas.microsoft.com/office/drawing/2014/main" id="{A96A9082-58D5-41C2-87B0-49A1D06554B9}"/>
              </a:ext>
            </a:extLst>
          </p:cNvPr>
          <p:cNvSpPr/>
          <p:nvPr/>
        </p:nvSpPr>
        <p:spPr>
          <a:xfrm>
            <a:off x="7597468" y="173507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1" name="Овал 1020">
            <a:extLst>
              <a:ext uri="{FF2B5EF4-FFF2-40B4-BE49-F238E27FC236}">
                <a16:creationId xmlns:a16="http://schemas.microsoft.com/office/drawing/2014/main" id="{5088EE6D-6688-43CC-9406-813C54D7BF55}"/>
              </a:ext>
            </a:extLst>
          </p:cNvPr>
          <p:cNvSpPr/>
          <p:nvPr/>
        </p:nvSpPr>
        <p:spPr>
          <a:xfrm>
            <a:off x="7574978" y="214549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2" name="Овал 1021">
            <a:extLst>
              <a:ext uri="{FF2B5EF4-FFF2-40B4-BE49-F238E27FC236}">
                <a16:creationId xmlns:a16="http://schemas.microsoft.com/office/drawing/2014/main" id="{5ED7D318-A7C0-4F9A-A83E-031673FE0412}"/>
              </a:ext>
            </a:extLst>
          </p:cNvPr>
          <p:cNvSpPr/>
          <p:nvPr/>
        </p:nvSpPr>
        <p:spPr>
          <a:xfrm>
            <a:off x="7574977" y="253332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3" name="Овал 1022">
            <a:extLst>
              <a:ext uri="{FF2B5EF4-FFF2-40B4-BE49-F238E27FC236}">
                <a16:creationId xmlns:a16="http://schemas.microsoft.com/office/drawing/2014/main" id="{96F5EF48-CDD8-4133-8D62-DD27B4FA71D5}"/>
              </a:ext>
            </a:extLst>
          </p:cNvPr>
          <p:cNvSpPr/>
          <p:nvPr/>
        </p:nvSpPr>
        <p:spPr>
          <a:xfrm>
            <a:off x="7567478" y="296803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" name="Овал 1023">
            <a:extLst>
              <a:ext uri="{FF2B5EF4-FFF2-40B4-BE49-F238E27FC236}">
                <a16:creationId xmlns:a16="http://schemas.microsoft.com/office/drawing/2014/main" id="{4E7A61A9-92D8-445A-9ADE-A4EF3B481997}"/>
              </a:ext>
            </a:extLst>
          </p:cNvPr>
          <p:cNvSpPr/>
          <p:nvPr/>
        </p:nvSpPr>
        <p:spPr>
          <a:xfrm>
            <a:off x="7572465" y="332030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Овал 1024">
            <a:extLst>
              <a:ext uri="{FF2B5EF4-FFF2-40B4-BE49-F238E27FC236}">
                <a16:creationId xmlns:a16="http://schemas.microsoft.com/office/drawing/2014/main" id="{3DE931D4-26DC-47D2-B592-529D1E127751}"/>
              </a:ext>
            </a:extLst>
          </p:cNvPr>
          <p:cNvSpPr/>
          <p:nvPr/>
        </p:nvSpPr>
        <p:spPr>
          <a:xfrm>
            <a:off x="7589969" y="366257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6" name="Овал 1025">
            <a:extLst>
              <a:ext uri="{FF2B5EF4-FFF2-40B4-BE49-F238E27FC236}">
                <a16:creationId xmlns:a16="http://schemas.microsoft.com/office/drawing/2014/main" id="{36587129-9529-4F37-9D66-770A3F0A9284}"/>
              </a:ext>
            </a:extLst>
          </p:cNvPr>
          <p:cNvSpPr/>
          <p:nvPr/>
        </p:nvSpPr>
        <p:spPr>
          <a:xfrm>
            <a:off x="7589968" y="401484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Овал 1026">
            <a:extLst>
              <a:ext uri="{FF2B5EF4-FFF2-40B4-BE49-F238E27FC236}">
                <a16:creationId xmlns:a16="http://schemas.microsoft.com/office/drawing/2014/main" id="{29C7099E-5682-454C-ACEC-E0A163EC3841}"/>
              </a:ext>
            </a:extLst>
          </p:cNvPr>
          <p:cNvSpPr/>
          <p:nvPr/>
        </p:nvSpPr>
        <p:spPr>
          <a:xfrm>
            <a:off x="7602470" y="54462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8" name="Овал 1027">
            <a:extLst>
              <a:ext uri="{FF2B5EF4-FFF2-40B4-BE49-F238E27FC236}">
                <a16:creationId xmlns:a16="http://schemas.microsoft.com/office/drawing/2014/main" id="{916DD01D-CFB5-45F2-A569-C51105122707}"/>
              </a:ext>
            </a:extLst>
          </p:cNvPr>
          <p:cNvSpPr/>
          <p:nvPr/>
        </p:nvSpPr>
        <p:spPr>
          <a:xfrm>
            <a:off x="7609968" y="92845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9" name="Овал 1028">
            <a:extLst>
              <a:ext uri="{FF2B5EF4-FFF2-40B4-BE49-F238E27FC236}">
                <a16:creationId xmlns:a16="http://schemas.microsoft.com/office/drawing/2014/main" id="{5510BD88-AD1E-4347-ABFC-25FFB2026F13}"/>
              </a:ext>
            </a:extLst>
          </p:cNvPr>
          <p:cNvSpPr/>
          <p:nvPr/>
        </p:nvSpPr>
        <p:spPr>
          <a:xfrm>
            <a:off x="7609967" y="134821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0" name="Овал 1029">
            <a:extLst>
              <a:ext uri="{FF2B5EF4-FFF2-40B4-BE49-F238E27FC236}">
                <a16:creationId xmlns:a16="http://schemas.microsoft.com/office/drawing/2014/main" id="{4653EFD9-9634-4DBE-8DC8-2D0EDE63DC88}"/>
              </a:ext>
            </a:extLst>
          </p:cNvPr>
          <p:cNvSpPr/>
          <p:nvPr/>
        </p:nvSpPr>
        <p:spPr>
          <a:xfrm>
            <a:off x="7604967" y="174915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1" name="Овал 1030">
            <a:extLst>
              <a:ext uri="{FF2B5EF4-FFF2-40B4-BE49-F238E27FC236}">
                <a16:creationId xmlns:a16="http://schemas.microsoft.com/office/drawing/2014/main" id="{913BFD8B-8CBE-46FD-A85F-A7839470FDED}"/>
              </a:ext>
            </a:extLst>
          </p:cNvPr>
          <p:cNvSpPr/>
          <p:nvPr/>
        </p:nvSpPr>
        <p:spPr>
          <a:xfrm>
            <a:off x="7582477" y="215958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2" name="Овал 1031">
            <a:extLst>
              <a:ext uri="{FF2B5EF4-FFF2-40B4-BE49-F238E27FC236}">
                <a16:creationId xmlns:a16="http://schemas.microsoft.com/office/drawing/2014/main" id="{DA19734D-7CBF-4FE7-B373-9874F50E8C96}"/>
              </a:ext>
            </a:extLst>
          </p:cNvPr>
          <p:cNvSpPr/>
          <p:nvPr/>
        </p:nvSpPr>
        <p:spPr>
          <a:xfrm>
            <a:off x="7582476" y="254741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3" name="Овал 1032">
            <a:extLst>
              <a:ext uri="{FF2B5EF4-FFF2-40B4-BE49-F238E27FC236}">
                <a16:creationId xmlns:a16="http://schemas.microsoft.com/office/drawing/2014/main" id="{6422B150-E843-4813-8191-B576D9647BBE}"/>
              </a:ext>
            </a:extLst>
          </p:cNvPr>
          <p:cNvSpPr/>
          <p:nvPr/>
        </p:nvSpPr>
        <p:spPr>
          <a:xfrm>
            <a:off x="7574977" y="298212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4" name="Овал 1033">
            <a:extLst>
              <a:ext uri="{FF2B5EF4-FFF2-40B4-BE49-F238E27FC236}">
                <a16:creationId xmlns:a16="http://schemas.microsoft.com/office/drawing/2014/main" id="{327618D2-CF98-47DB-9D24-F9FD2D33C44B}"/>
              </a:ext>
            </a:extLst>
          </p:cNvPr>
          <p:cNvSpPr/>
          <p:nvPr/>
        </p:nvSpPr>
        <p:spPr>
          <a:xfrm>
            <a:off x="7579964" y="333439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5" name="Овал 1034">
            <a:extLst>
              <a:ext uri="{FF2B5EF4-FFF2-40B4-BE49-F238E27FC236}">
                <a16:creationId xmlns:a16="http://schemas.microsoft.com/office/drawing/2014/main" id="{CE696CCA-31DF-43AD-AE6D-8C912B3A5F14}"/>
              </a:ext>
            </a:extLst>
          </p:cNvPr>
          <p:cNvSpPr/>
          <p:nvPr/>
        </p:nvSpPr>
        <p:spPr>
          <a:xfrm>
            <a:off x="7597468" y="367666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6" name="Овал 1035">
            <a:extLst>
              <a:ext uri="{FF2B5EF4-FFF2-40B4-BE49-F238E27FC236}">
                <a16:creationId xmlns:a16="http://schemas.microsoft.com/office/drawing/2014/main" id="{C65DDEF6-568C-4D45-91A0-A89ED995A536}"/>
              </a:ext>
            </a:extLst>
          </p:cNvPr>
          <p:cNvSpPr/>
          <p:nvPr/>
        </p:nvSpPr>
        <p:spPr>
          <a:xfrm>
            <a:off x="7597467" y="40289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7" name="Прямоугольник 1036">
            <a:extLst>
              <a:ext uri="{FF2B5EF4-FFF2-40B4-BE49-F238E27FC236}">
                <a16:creationId xmlns:a16="http://schemas.microsoft.com/office/drawing/2014/main" id="{85BF920D-7067-456C-A8EB-0564A3F804EC}"/>
              </a:ext>
            </a:extLst>
          </p:cNvPr>
          <p:cNvSpPr/>
          <p:nvPr/>
        </p:nvSpPr>
        <p:spPr>
          <a:xfrm>
            <a:off x="7577479" y="480331"/>
            <a:ext cx="614600" cy="4084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8" name="Овал 1037">
            <a:extLst>
              <a:ext uri="{FF2B5EF4-FFF2-40B4-BE49-F238E27FC236}">
                <a16:creationId xmlns:a16="http://schemas.microsoft.com/office/drawing/2014/main" id="{CD6B1BBA-467C-415B-8895-2FEA7CEE7E10}"/>
              </a:ext>
            </a:extLst>
          </p:cNvPr>
          <p:cNvSpPr/>
          <p:nvPr/>
        </p:nvSpPr>
        <p:spPr>
          <a:xfrm>
            <a:off x="7754869" y="106676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9" name="Овал 1038">
            <a:extLst>
              <a:ext uri="{FF2B5EF4-FFF2-40B4-BE49-F238E27FC236}">
                <a16:creationId xmlns:a16="http://schemas.microsoft.com/office/drawing/2014/main" id="{135846C0-BBD3-4DB7-8DEF-9BEF295C0E82}"/>
              </a:ext>
            </a:extLst>
          </p:cNvPr>
          <p:cNvSpPr/>
          <p:nvPr/>
        </p:nvSpPr>
        <p:spPr>
          <a:xfrm>
            <a:off x="7754868" y="148652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0" name="Овал 1039">
            <a:extLst>
              <a:ext uri="{FF2B5EF4-FFF2-40B4-BE49-F238E27FC236}">
                <a16:creationId xmlns:a16="http://schemas.microsoft.com/office/drawing/2014/main" id="{12D0EE9C-78CE-45ED-BABA-997513587A9A}"/>
              </a:ext>
            </a:extLst>
          </p:cNvPr>
          <p:cNvSpPr/>
          <p:nvPr/>
        </p:nvSpPr>
        <p:spPr>
          <a:xfrm>
            <a:off x="7749868" y="1887470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1" name="Овал 1040">
            <a:extLst>
              <a:ext uri="{FF2B5EF4-FFF2-40B4-BE49-F238E27FC236}">
                <a16:creationId xmlns:a16="http://schemas.microsoft.com/office/drawing/2014/main" id="{A734A66E-5A56-42FC-99DE-5B58FA5BD228}"/>
              </a:ext>
            </a:extLst>
          </p:cNvPr>
          <p:cNvSpPr/>
          <p:nvPr/>
        </p:nvSpPr>
        <p:spPr>
          <a:xfrm>
            <a:off x="7727378" y="229789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2" name="Овал 1041">
            <a:extLst>
              <a:ext uri="{FF2B5EF4-FFF2-40B4-BE49-F238E27FC236}">
                <a16:creationId xmlns:a16="http://schemas.microsoft.com/office/drawing/2014/main" id="{AFDF77B8-81CE-4203-9F22-445ABC2BEB5C}"/>
              </a:ext>
            </a:extLst>
          </p:cNvPr>
          <p:cNvSpPr/>
          <p:nvPr/>
        </p:nvSpPr>
        <p:spPr>
          <a:xfrm>
            <a:off x="7727377" y="268572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3" name="Овал 1042">
            <a:extLst>
              <a:ext uri="{FF2B5EF4-FFF2-40B4-BE49-F238E27FC236}">
                <a16:creationId xmlns:a16="http://schemas.microsoft.com/office/drawing/2014/main" id="{1C9503A0-29E3-4B46-8CD5-87231E793F4F}"/>
              </a:ext>
            </a:extLst>
          </p:cNvPr>
          <p:cNvSpPr/>
          <p:nvPr/>
        </p:nvSpPr>
        <p:spPr>
          <a:xfrm>
            <a:off x="7719878" y="3120435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4" name="Овал 1043">
            <a:extLst>
              <a:ext uri="{FF2B5EF4-FFF2-40B4-BE49-F238E27FC236}">
                <a16:creationId xmlns:a16="http://schemas.microsoft.com/office/drawing/2014/main" id="{AFA75D92-091D-40D5-96F0-A6CAF5E99633}"/>
              </a:ext>
            </a:extLst>
          </p:cNvPr>
          <p:cNvSpPr/>
          <p:nvPr/>
        </p:nvSpPr>
        <p:spPr>
          <a:xfrm>
            <a:off x="7724865" y="347270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5" name="Овал 1044">
            <a:extLst>
              <a:ext uri="{FF2B5EF4-FFF2-40B4-BE49-F238E27FC236}">
                <a16:creationId xmlns:a16="http://schemas.microsoft.com/office/drawing/2014/main" id="{88991DCC-7328-4937-8B8F-260108CE4F4F}"/>
              </a:ext>
            </a:extLst>
          </p:cNvPr>
          <p:cNvSpPr/>
          <p:nvPr/>
        </p:nvSpPr>
        <p:spPr>
          <a:xfrm>
            <a:off x="7742369" y="381497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6" name="Овал 1045">
            <a:extLst>
              <a:ext uri="{FF2B5EF4-FFF2-40B4-BE49-F238E27FC236}">
                <a16:creationId xmlns:a16="http://schemas.microsoft.com/office/drawing/2014/main" id="{FD54CCE1-4530-4EEF-9212-D98240EB76C6}"/>
              </a:ext>
            </a:extLst>
          </p:cNvPr>
          <p:cNvSpPr/>
          <p:nvPr/>
        </p:nvSpPr>
        <p:spPr>
          <a:xfrm>
            <a:off x="7742368" y="416724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7" name="Овал 1046">
            <a:extLst>
              <a:ext uri="{FF2B5EF4-FFF2-40B4-BE49-F238E27FC236}">
                <a16:creationId xmlns:a16="http://schemas.microsoft.com/office/drawing/2014/main" id="{AE4787F5-EDF3-4CF1-B700-AF4F7D9D6E63}"/>
              </a:ext>
            </a:extLst>
          </p:cNvPr>
          <p:cNvSpPr/>
          <p:nvPr/>
        </p:nvSpPr>
        <p:spPr>
          <a:xfrm>
            <a:off x="7754870" y="697027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" name="Овал 1047">
            <a:extLst>
              <a:ext uri="{FF2B5EF4-FFF2-40B4-BE49-F238E27FC236}">
                <a16:creationId xmlns:a16="http://schemas.microsoft.com/office/drawing/2014/main" id="{B51264DA-5529-49B8-9525-CDA632A71322}"/>
              </a:ext>
            </a:extLst>
          </p:cNvPr>
          <p:cNvSpPr/>
          <p:nvPr/>
        </p:nvSpPr>
        <p:spPr>
          <a:xfrm>
            <a:off x="7762368" y="108085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9" name="Овал 1048">
            <a:extLst>
              <a:ext uri="{FF2B5EF4-FFF2-40B4-BE49-F238E27FC236}">
                <a16:creationId xmlns:a16="http://schemas.microsoft.com/office/drawing/2014/main" id="{92FC4187-B4F8-4001-925A-7642B33A097C}"/>
              </a:ext>
            </a:extLst>
          </p:cNvPr>
          <p:cNvSpPr/>
          <p:nvPr/>
        </p:nvSpPr>
        <p:spPr>
          <a:xfrm>
            <a:off x="7762367" y="150061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0" name="Овал 1049">
            <a:extLst>
              <a:ext uri="{FF2B5EF4-FFF2-40B4-BE49-F238E27FC236}">
                <a16:creationId xmlns:a16="http://schemas.microsoft.com/office/drawing/2014/main" id="{B9D842CB-18F4-4316-8DA7-68D01DF64DF9}"/>
              </a:ext>
            </a:extLst>
          </p:cNvPr>
          <p:cNvSpPr/>
          <p:nvPr/>
        </p:nvSpPr>
        <p:spPr>
          <a:xfrm>
            <a:off x="7757367" y="1901558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1" name="Овал 1050">
            <a:extLst>
              <a:ext uri="{FF2B5EF4-FFF2-40B4-BE49-F238E27FC236}">
                <a16:creationId xmlns:a16="http://schemas.microsoft.com/office/drawing/2014/main" id="{DA9E6A5F-803D-40AA-8C53-B947ECEF96FA}"/>
              </a:ext>
            </a:extLst>
          </p:cNvPr>
          <p:cNvSpPr/>
          <p:nvPr/>
        </p:nvSpPr>
        <p:spPr>
          <a:xfrm>
            <a:off x="7734877" y="231198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2" name="Овал 1051">
            <a:extLst>
              <a:ext uri="{FF2B5EF4-FFF2-40B4-BE49-F238E27FC236}">
                <a16:creationId xmlns:a16="http://schemas.microsoft.com/office/drawing/2014/main" id="{CB78FB6E-09C2-493F-B373-ECA1E018C162}"/>
              </a:ext>
            </a:extLst>
          </p:cNvPr>
          <p:cNvSpPr/>
          <p:nvPr/>
        </p:nvSpPr>
        <p:spPr>
          <a:xfrm>
            <a:off x="7734876" y="2699816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3" name="Овал 1052">
            <a:extLst>
              <a:ext uri="{FF2B5EF4-FFF2-40B4-BE49-F238E27FC236}">
                <a16:creationId xmlns:a16="http://schemas.microsoft.com/office/drawing/2014/main" id="{A98876A3-821D-4354-8770-986BC250D997}"/>
              </a:ext>
            </a:extLst>
          </p:cNvPr>
          <p:cNvSpPr/>
          <p:nvPr/>
        </p:nvSpPr>
        <p:spPr>
          <a:xfrm>
            <a:off x="7727377" y="3134523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4" name="Овал 1053">
            <a:extLst>
              <a:ext uri="{FF2B5EF4-FFF2-40B4-BE49-F238E27FC236}">
                <a16:creationId xmlns:a16="http://schemas.microsoft.com/office/drawing/2014/main" id="{EA97825E-F94C-4F2F-BB5D-45EF7C986FE3}"/>
              </a:ext>
            </a:extLst>
          </p:cNvPr>
          <p:cNvSpPr/>
          <p:nvPr/>
        </p:nvSpPr>
        <p:spPr>
          <a:xfrm>
            <a:off x="7732364" y="3486791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5" name="Овал 1054">
            <a:extLst>
              <a:ext uri="{FF2B5EF4-FFF2-40B4-BE49-F238E27FC236}">
                <a16:creationId xmlns:a16="http://schemas.microsoft.com/office/drawing/2014/main" id="{E060BA1C-B692-4EDF-B4B7-B7DDD4F9B43E}"/>
              </a:ext>
            </a:extLst>
          </p:cNvPr>
          <p:cNvSpPr/>
          <p:nvPr/>
        </p:nvSpPr>
        <p:spPr>
          <a:xfrm>
            <a:off x="7749868" y="3829062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6" name="Овал 1055">
            <a:extLst>
              <a:ext uri="{FF2B5EF4-FFF2-40B4-BE49-F238E27FC236}">
                <a16:creationId xmlns:a16="http://schemas.microsoft.com/office/drawing/2014/main" id="{AEE705A7-2992-4AC6-B659-4DE28F7781C3}"/>
              </a:ext>
            </a:extLst>
          </p:cNvPr>
          <p:cNvSpPr/>
          <p:nvPr/>
        </p:nvSpPr>
        <p:spPr>
          <a:xfrm>
            <a:off x="7749867" y="4181334"/>
            <a:ext cx="269823" cy="22485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7" name="TextBox 1056">
            <a:extLst>
              <a:ext uri="{FF2B5EF4-FFF2-40B4-BE49-F238E27FC236}">
                <a16:creationId xmlns:a16="http://schemas.microsoft.com/office/drawing/2014/main" id="{F944A729-5E45-4EB9-9A1A-A1E36DCF5A86}"/>
              </a:ext>
            </a:extLst>
          </p:cNvPr>
          <p:cNvSpPr txBox="1"/>
          <p:nvPr/>
        </p:nvSpPr>
        <p:spPr>
          <a:xfrm>
            <a:off x="1556501" y="4814136"/>
            <a:ext cx="839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6 д.</a:t>
            </a:r>
            <a:endParaRPr lang="ru-RU" sz="2800" dirty="0"/>
          </a:p>
        </p:txBody>
      </p:sp>
      <p:sp>
        <p:nvSpPr>
          <p:cNvPr id="1058" name="TextBox 1057">
            <a:extLst>
              <a:ext uri="{FF2B5EF4-FFF2-40B4-BE49-F238E27FC236}">
                <a16:creationId xmlns:a16="http://schemas.microsoft.com/office/drawing/2014/main" id="{B1B92846-05D8-4877-9E71-3FC1AD1EAED8}"/>
              </a:ext>
            </a:extLst>
          </p:cNvPr>
          <p:cNvSpPr txBox="1"/>
          <p:nvPr/>
        </p:nvSpPr>
        <p:spPr>
          <a:xfrm>
            <a:off x="1556501" y="5576341"/>
            <a:ext cx="75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60</a:t>
            </a:r>
            <a:endParaRPr lang="ru-RU" sz="2800" dirty="0"/>
          </a:p>
        </p:txBody>
      </p:sp>
      <p:sp>
        <p:nvSpPr>
          <p:cNvPr id="1059" name="TextBox 1058">
            <a:extLst>
              <a:ext uri="{FF2B5EF4-FFF2-40B4-BE49-F238E27FC236}">
                <a16:creationId xmlns:a16="http://schemas.microsoft.com/office/drawing/2014/main" id="{5038B83A-51EA-4305-B662-271B73346D60}"/>
              </a:ext>
            </a:extLst>
          </p:cNvPr>
          <p:cNvSpPr txBox="1"/>
          <p:nvPr/>
        </p:nvSpPr>
        <p:spPr>
          <a:xfrm>
            <a:off x="5643747" y="4814136"/>
            <a:ext cx="846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7 д.</a:t>
            </a:r>
            <a:endParaRPr lang="ru-RU" sz="2400" dirty="0"/>
          </a:p>
        </p:txBody>
      </p:sp>
      <p:sp>
        <p:nvSpPr>
          <p:cNvPr id="1060" name="TextBox 1059">
            <a:extLst>
              <a:ext uri="{FF2B5EF4-FFF2-40B4-BE49-F238E27FC236}">
                <a16:creationId xmlns:a16="http://schemas.microsoft.com/office/drawing/2014/main" id="{A2C3F761-D14C-4F8C-9AB3-2450DE41AE17}"/>
              </a:ext>
            </a:extLst>
          </p:cNvPr>
          <p:cNvSpPr txBox="1"/>
          <p:nvPr/>
        </p:nvSpPr>
        <p:spPr>
          <a:xfrm>
            <a:off x="5563813" y="5576341"/>
            <a:ext cx="597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70</a:t>
            </a:r>
            <a:endParaRPr lang="ru-RU" sz="2800" dirty="0"/>
          </a:p>
        </p:txBody>
      </p:sp>
      <p:sp>
        <p:nvSpPr>
          <p:cNvPr id="1061" name="TextBox 1060">
            <a:extLst>
              <a:ext uri="{FF2B5EF4-FFF2-40B4-BE49-F238E27FC236}">
                <a16:creationId xmlns:a16="http://schemas.microsoft.com/office/drawing/2014/main" id="{A14F2788-9B59-4E81-9C28-BDC28C016480}"/>
              </a:ext>
            </a:extLst>
          </p:cNvPr>
          <p:cNvSpPr txBox="1"/>
          <p:nvPr/>
        </p:nvSpPr>
        <p:spPr>
          <a:xfrm>
            <a:off x="8450514" y="5054000"/>
            <a:ext cx="846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8 д.</a:t>
            </a:r>
            <a:endParaRPr lang="ru-RU" sz="2400" dirty="0"/>
          </a:p>
        </p:txBody>
      </p:sp>
      <p:sp>
        <p:nvSpPr>
          <p:cNvPr id="1062" name="TextBox 1061">
            <a:extLst>
              <a:ext uri="{FF2B5EF4-FFF2-40B4-BE49-F238E27FC236}">
                <a16:creationId xmlns:a16="http://schemas.microsoft.com/office/drawing/2014/main" id="{E01D0531-CD76-4128-A80D-48FC509C4234}"/>
              </a:ext>
            </a:extLst>
          </p:cNvPr>
          <p:cNvSpPr txBox="1"/>
          <p:nvPr/>
        </p:nvSpPr>
        <p:spPr>
          <a:xfrm>
            <a:off x="9890875" y="5054000"/>
            <a:ext cx="846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9д.</a:t>
            </a:r>
            <a:endParaRPr lang="ru-RU" sz="2400" dirty="0"/>
          </a:p>
        </p:txBody>
      </p:sp>
      <p:sp>
        <p:nvSpPr>
          <p:cNvPr id="1063" name="TextBox 1062">
            <a:extLst>
              <a:ext uri="{FF2B5EF4-FFF2-40B4-BE49-F238E27FC236}">
                <a16:creationId xmlns:a16="http://schemas.microsoft.com/office/drawing/2014/main" id="{3B235097-9815-418F-A766-9BE68BE98AE3}"/>
              </a:ext>
            </a:extLst>
          </p:cNvPr>
          <p:cNvSpPr txBox="1"/>
          <p:nvPr/>
        </p:nvSpPr>
        <p:spPr>
          <a:xfrm>
            <a:off x="11077682" y="5044968"/>
            <a:ext cx="1137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10 д.</a:t>
            </a:r>
            <a:endParaRPr lang="ru-RU" sz="2400" dirty="0"/>
          </a:p>
        </p:txBody>
      </p:sp>
      <p:sp>
        <p:nvSpPr>
          <p:cNvPr id="1064" name="TextBox 1063">
            <a:extLst>
              <a:ext uri="{FF2B5EF4-FFF2-40B4-BE49-F238E27FC236}">
                <a16:creationId xmlns:a16="http://schemas.microsoft.com/office/drawing/2014/main" id="{78630D6E-06AC-4376-986A-D6C6DA06D556}"/>
              </a:ext>
            </a:extLst>
          </p:cNvPr>
          <p:cNvSpPr txBox="1"/>
          <p:nvPr/>
        </p:nvSpPr>
        <p:spPr>
          <a:xfrm>
            <a:off x="8450522" y="5592394"/>
            <a:ext cx="597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80</a:t>
            </a:r>
            <a:endParaRPr lang="ru-RU" sz="2800" dirty="0"/>
          </a:p>
        </p:txBody>
      </p:sp>
      <p:sp>
        <p:nvSpPr>
          <p:cNvPr id="1065" name="TextBox 1064">
            <a:extLst>
              <a:ext uri="{FF2B5EF4-FFF2-40B4-BE49-F238E27FC236}">
                <a16:creationId xmlns:a16="http://schemas.microsoft.com/office/drawing/2014/main" id="{B65EF95C-196F-404C-AB14-4D5762C1602C}"/>
              </a:ext>
            </a:extLst>
          </p:cNvPr>
          <p:cNvSpPr txBox="1"/>
          <p:nvPr/>
        </p:nvSpPr>
        <p:spPr>
          <a:xfrm>
            <a:off x="9890875" y="5592394"/>
            <a:ext cx="597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90</a:t>
            </a:r>
            <a:endParaRPr lang="ru-RU" sz="2800" dirty="0"/>
          </a:p>
        </p:txBody>
      </p:sp>
      <p:sp>
        <p:nvSpPr>
          <p:cNvPr id="1066" name="TextBox 1065">
            <a:extLst>
              <a:ext uri="{FF2B5EF4-FFF2-40B4-BE49-F238E27FC236}">
                <a16:creationId xmlns:a16="http://schemas.microsoft.com/office/drawing/2014/main" id="{366B5666-80DE-4D75-BF5F-B2AB6C7098CB}"/>
              </a:ext>
            </a:extLst>
          </p:cNvPr>
          <p:cNvSpPr txBox="1"/>
          <p:nvPr/>
        </p:nvSpPr>
        <p:spPr>
          <a:xfrm>
            <a:off x="11207609" y="5728741"/>
            <a:ext cx="1279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100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4211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7" grpId="0"/>
      <p:bldP spid="1058" grpId="0"/>
      <p:bldP spid="1059" grpId="0"/>
      <p:bldP spid="1060" grpId="0"/>
      <p:bldP spid="1061" grpId="0"/>
      <p:bldP spid="1062" grpId="0"/>
      <p:bldP spid="1063" grpId="0"/>
      <p:bldP spid="1064" grpId="0"/>
      <p:bldP spid="1065" grpId="0"/>
      <p:bldP spid="106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EB402A-A86A-43EB-BBE5-332EA93D7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5215043" cy="1400530"/>
          </a:xfrm>
        </p:spPr>
        <p:txBody>
          <a:bodyPr/>
          <a:lstStyle/>
          <a:p>
            <a:r>
              <a:rPr lang="uk-UA" sz="4800" dirty="0"/>
              <a:t>Порівняй (</a:t>
            </a:r>
            <a:r>
              <a:rPr lang="en-US" sz="4800" dirty="0"/>
              <a:t>&lt; &gt; =)</a:t>
            </a:r>
            <a:endParaRPr lang="ru-RU" sz="48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3ABBE3D-FE3F-42B0-89F6-917492356368}"/>
              </a:ext>
            </a:extLst>
          </p:cNvPr>
          <p:cNvSpPr txBox="1">
            <a:spLocks/>
          </p:cNvSpPr>
          <p:nvPr/>
        </p:nvSpPr>
        <p:spPr>
          <a:xfrm>
            <a:off x="646111" y="2134115"/>
            <a:ext cx="2796148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6д.  4д.</a:t>
            </a:r>
            <a:endParaRPr lang="ru-RU" sz="48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3768C26-C837-46D9-B510-D90F1ED9FCD0}"/>
              </a:ext>
            </a:extLst>
          </p:cNvPr>
          <p:cNvSpPr txBox="1">
            <a:spLocks/>
          </p:cNvSpPr>
          <p:nvPr/>
        </p:nvSpPr>
        <p:spPr>
          <a:xfrm>
            <a:off x="4527030" y="2149304"/>
            <a:ext cx="2796148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5д. * 9д.</a:t>
            </a:r>
            <a:endParaRPr lang="ru-RU" sz="480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B1BFC74-2C00-48CB-9CEA-C0E0471ABB56}"/>
              </a:ext>
            </a:extLst>
          </p:cNvPr>
          <p:cNvSpPr txBox="1">
            <a:spLocks/>
          </p:cNvSpPr>
          <p:nvPr/>
        </p:nvSpPr>
        <p:spPr>
          <a:xfrm>
            <a:off x="646110" y="3399020"/>
            <a:ext cx="3880920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4800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7E520D1-CF17-4087-80C2-6755ABC1B2B3}"/>
              </a:ext>
            </a:extLst>
          </p:cNvPr>
          <p:cNvSpPr txBox="1">
            <a:spLocks/>
          </p:cNvSpPr>
          <p:nvPr/>
        </p:nvSpPr>
        <p:spPr>
          <a:xfrm>
            <a:off x="646110" y="4687976"/>
            <a:ext cx="2699195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30 * 50</a:t>
            </a:r>
            <a:endParaRPr lang="ru-RU" sz="480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828AA91A-0E85-45CE-BD29-CE27565E7BEC}"/>
              </a:ext>
            </a:extLst>
          </p:cNvPr>
          <p:cNvSpPr txBox="1">
            <a:spLocks/>
          </p:cNvSpPr>
          <p:nvPr/>
        </p:nvSpPr>
        <p:spPr>
          <a:xfrm>
            <a:off x="4372493" y="4687976"/>
            <a:ext cx="2977322" cy="9629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70 * 50</a:t>
            </a:r>
            <a:endParaRPr lang="ru-RU" sz="480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CF35F3B5-D2B1-4552-8366-B8FDA514D0D1}"/>
              </a:ext>
            </a:extLst>
          </p:cNvPr>
          <p:cNvSpPr txBox="1">
            <a:spLocks/>
          </p:cNvSpPr>
          <p:nvPr/>
        </p:nvSpPr>
        <p:spPr>
          <a:xfrm>
            <a:off x="646110" y="3270612"/>
            <a:ext cx="2796149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60    40 </a:t>
            </a:r>
            <a:endParaRPr lang="ru-RU" sz="480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F557A2C-15EF-48B6-AFE9-22B19C4E6D76}"/>
              </a:ext>
            </a:extLst>
          </p:cNvPr>
          <p:cNvSpPr txBox="1">
            <a:spLocks/>
          </p:cNvSpPr>
          <p:nvPr/>
        </p:nvSpPr>
        <p:spPr>
          <a:xfrm>
            <a:off x="4527029" y="3255423"/>
            <a:ext cx="3137943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50   90</a:t>
            </a:r>
            <a:endParaRPr lang="ru-RU" sz="4800" dirty="0"/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367A4A92-FD7D-4407-BD5D-3A9676C32AD2}"/>
              </a:ext>
            </a:extLst>
          </p:cNvPr>
          <p:cNvSpPr txBox="1">
            <a:spLocks/>
          </p:cNvSpPr>
          <p:nvPr/>
        </p:nvSpPr>
        <p:spPr>
          <a:xfrm>
            <a:off x="8452407" y="4682067"/>
            <a:ext cx="2699194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20 * 40</a:t>
            </a:r>
            <a:endParaRPr lang="ru-RU" sz="48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29501E41-A363-4C3B-9709-BBEFFDD4C828}"/>
              </a:ext>
            </a:extLst>
          </p:cNvPr>
          <p:cNvSpPr txBox="1">
            <a:spLocks/>
          </p:cNvSpPr>
          <p:nvPr/>
        </p:nvSpPr>
        <p:spPr>
          <a:xfrm>
            <a:off x="8082197" y="2181401"/>
            <a:ext cx="3938353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10д. * 8д.</a:t>
            </a:r>
            <a:endParaRPr lang="ru-RU" sz="4800" dirty="0"/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029C7ED-0307-4C43-8E39-FBA72892E285}"/>
              </a:ext>
            </a:extLst>
          </p:cNvPr>
          <p:cNvSpPr txBox="1">
            <a:spLocks/>
          </p:cNvSpPr>
          <p:nvPr/>
        </p:nvSpPr>
        <p:spPr>
          <a:xfrm>
            <a:off x="8233033" y="3197536"/>
            <a:ext cx="3137943" cy="968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/>
              <a:t>100   80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55195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4" grpId="0"/>
      <p:bldP spid="15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60497" y="883621"/>
            <a:ext cx="9270815" cy="1337065"/>
          </a:xfrm>
        </p:spPr>
        <p:txBody>
          <a:bodyPr/>
          <a:lstStyle/>
          <a:p>
            <a:pPr algn="ctr"/>
            <a:r>
              <a:rPr lang="uk-UA" sz="5400" b="1" i="1" dirty="0"/>
              <a:t>Додаємо і віднімаємо </a:t>
            </a:r>
            <a:endParaRPr lang="ru-RU" sz="54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223983" y="4573017"/>
            <a:ext cx="265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60 + 40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812861-61CF-4A90-A171-0EC7F2D68E87}"/>
              </a:ext>
            </a:extLst>
          </p:cNvPr>
          <p:cNvSpPr txBox="1"/>
          <p:nvPr/>
        </p:nvSpPr>
        <p:spPr>
          <a:xfrm flipH="1">
            <a:off x="223983" y="3581400"/>
            <a:ext cx="2789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6д. + 4д.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F04E36-A15A-43EC-A110-682BBEA96B3A}"/>
              </a:ext>
            </a:extLst>
          </p:cNvPr>
          <p:cNvSpPr txBox="1"/>
          <p:nvPr/>
        </p:nvSpPr>
        <p:spPr>
          <a:xfrm flipH="1">
            <a:off x="3596697" y="3581400"/>
            <a:ext cx="2209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8д. – 5д.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62E883-E3E1-4E48-8B3A-F3C86E517578}"/>
              </a:ext>
            </a:extLst>
          </p:cNvPr>
          <p:cNvSpPr txBox="1"/>
          <p:nvPr/>
        </p:nvSpPr>
        <p:spPr>
          <a:xfrm flipH="1">
            <a:off x="3480946" y="4400551"/>
            <a:ext cx="244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80 – 50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A07082-74AD-46D6-A044-2DCED1BCFF5E}"/>
              </a:ext>
            </a:extLst>
          </p:cNvPr>
          <p:cNvSpPr txBox="1"/>
          <p:nvPr/>
        </p:nvSpPr>
        <p:spPr>
          <a:xfrm flipH="1">
            <a:off x="6096000" y="3581399"/>
            <a:ext cx="244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30 + 50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A4766D-1C50-4C2B-A5DB-C226CA8423F7}"/>
              </a:ext>
            </a:extLst>
          </p:cNvPr>
          <p:cNvSpPr txBox="1"/>
          <p:nvPr/>
        </p:nvSpPr>
        <p:spPr>
          <a:xfrm flipH="1">
            <a:off x="6096000" y="4400551"/>
            <a:ext cx="244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3 д.+ 5д.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213D61-B297-4F42-BAC3-92E2ABCC79AA}"/>
              </a:ext>
            </a:extLst>
          </p:cNvPr>
          <p:cNvSpPr txBox="1"/>
          <p:nvPr/>
        </p:nvSpPr>
        <p:spPr>
          <a:xfrm flipH="1">
            <a:off x="8711054" y="3581398"/>
            <a:ext cx="244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80 – 40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47DD75-A2FB-4A8A-97AA-98953D77D067}"/>
              </a:ext>
            </a:extLst>
          </p:cNvPr>
          <p:cNvSpPr txBox="1"/>
          <p:nvPr/>
        </p:nvSpPr>
        <p:spPr>
          <a:xfrm flipH="1">
            <a:off x="8711054" y="4404347"/>
            <a:ext cx="244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8д. – 4д.</a:t>
            </a:r>
          </a:p>
        </p:txBody>
      </p:sp>
    </p:spTree>
    <p:extLst>
      <p:ext uri="{BB962C8B-B14F-4D97-AF65-F5344CB8AC3E}">
        <p14:creationId xmlns:p14="http://schemas.microsoft.com/office/powerpoint/2010/main" val="340825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5" grpId="0"/>
      <p:bldP spid="6" grpId="0"/>
      <p:bldP spid="8" grpId="0"/>
      <p:bldP spid="7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2D9826A-4686-4534-9945-A249863A3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253" y="496260"/>
            <a:ext cx="8164061" cy="1400530"/>
          </a:xfrm>
        </p:spPr>
        <p:txBody>
          <a:bodyPr/>
          <a:lstStyle/>
          <a:p>
            <a:r>
              <a:rPr lang="uk-UA" dirty="0"/>
              <a:t>Потренуйся самостійно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78A8E10-3ED7-4650-86BB-A2FCC15EF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42" y="1526292"/>
            <a:ext cx="3838384" cy="50456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A035C7-5888-4501-85E6-DCBF3D0500D4}"/>
              </a:ext>
            </a:extLst>
          </p:cNvPr>
          <p:cNvSpPr txBox="1"/>
          <p:nvPr/>
        </p:nvSpPr>
        <p:spPr>
          <a:xfrm>
            <a:off x="4426856" y="2467429"/>
            <a:ext cx="69523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Вправа 4 (3, 4 стовпчики),</a:t>
            </a:r>
          </a:p>
          <a:p>
            <a:r>
              <a:rPr lang="uk-UA" sz="4000" dirty="0"/>
              <a:t>Вправа 6 (3, 4 стовпчики)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-202747" y="2028616"/>
            <a:ext cx="1163955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8800" b="1" cap="none" spc="0" dirty="0">
                <a:ln/>
                <a:solidFill>
                  <a:srgbClr val="FFFF00"/>
                </a:solidFill>
                <a:effectLst/>
              </a:rPr>
              <a:t>Я знаю, що </a:t>
            </a:r>
            <a:r>
              <a:rPr lang="uk-UA" sz="8800" b="1" dirty="0">
                <a:ln/>
                <a:solidFill>
                  <a:srgbClr val="FFFF00"/>
                </a:solidFill>
              </a:rPr>
              <a:t>круглі числа</a:t>
            </a:r>
            <a:r>
              <a:rPr lang="uk-UA" sz="8800" b="1" cap="none" spc="0" dirty="0">
                <a:ln/>
                <a:solidFill>
                  <a:srgbClr val="FFFF00"/>
                </a:solidFill>
                <a:effectLst/>
              </a:rPr>
              <a:t> ….  </a:t>
            </a:r>
            <a:endParaRPr lang="ru-RU" sz="8800" b="1" cap="none" spc="0" dirty="0">
              <a:ln/>
              <a:solidFill>
                <a:srgbClr val="FFFF00"/>
              </a:solidFill>
              <a:effectLst/>
            </a:endParaRPr>
          </a:p>
        </p:txBody>
      </p:sp>
      <p:pic>
        <p:nvPicPr>
          <p:cNvPr id="3074" name="Picture 2" descr="Микрофон Shure BETA 58S проводной для вокального пения (профессиональный  микофон для вокала), цена 560 грн - Prom.ua (ID#1506735316)">
            <a:extLst>
              <a:ext uri="{FF2B5EF4-FFF2-40B4-BE49-F238E27FC236}">
                <a16:creationId xmlns:a16="http://schemas.microsoft.com/office/drawing/2014/main" id="{499C65F4-F42E-488E-BA00-82B3A7C414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11166"/>
          <a:stretch/>
        </p:blipFill>
        <p:spPr bwMode="auto">
          <a:xfrm>
            <a:off x="3787775" y="228600"/>
            <a:ext cx="4022725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755</TotalTime>
  <Words>168</Words>
  <Application>Microsoft Office PowerPoint</Application>
  <PresentationFormat>Широкоэкранный</PresentationFormat>
  <Paragraphs>50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Порівняй (&lt; &gt; =)</vt:lpstr>
      <vt:lpstr>Додаємо і віднімаємо </vt:lpstr>
      <vt:lpstr>Потренуйся самостійно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31</cp:revision>
  <dcterms:created xsi:type="dcterms:W3CDTF">2021-01-19T18:58:25Z</dcterms:created>
  <dcterms:modified xsi:type="dcterms:W3CDTF">2022-04-04T19:24:45Z</dcterms:modified>
</cp:coreProperties>
</file>