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3" r:id="rId2"/>
    <p:sldId id="278" r:id="rId3"/>
    <p:sldId id="281" r:id="rId4"/>
    <p:sldId id="279" r:id="rId5"/>
    <p:sldId id="280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46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60502" y="246054"/>
            <a:ext cx="8447921" cy="27775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dirty="0" err="1">
                <a:solidFill>
                  <a:srgbClr val="00B0F0"/>
                </a:solidFill>
              </a:rPr>
              <a:t>Досліджуємо</a:t>
            </a:r>
            <a:r>
              <a:rPr lang="ru-RU" sz="4800" dirty="0">
                <a:solidFill>
                  <a:srgbClr val="00B0F0"/>
                </a:solidFill>
              </a:rPr>
              <a:t> </a:t>
            </a:r>
            <a:r>
              <a:rPr lang="ru-RU" sz="4800" dirty="0" err="1">
                <a:solidFill>
                  <a:srgbClr val="00B0F0"/>
                </a:solidFill>
              </a:rPr>
              <a:t>одиницю</a:t>
            </a:r>
            <a:r>
              <a:rPr lang="ru-RU" sz="4800" dirty="0">
                <a:solidFill>
                  <a:srgbClr val="00B0F0"/>
                </a:solidFill>
              </a:rPr>
              <a:t> </a:t>
            </a:r>
            <a:r>
              <a:rPr lang="ru-RU" sz="4800" dirty="0" err="1">
                <a:solidFill>
                  <a:srgbClr val="00B0F0"/>
                </a:solidFill>
              </a:rPr>
              <a:t>вимірювання</a:t>
            </a:r>
            <a:r>
              <a:rPr lang="ru-RU" sz="4800" dirty="0">
                <a:solidFill>
                  <a:srgbClr val="00B0F0"/>
                </a:solidFill>
              </a:rPr>
              <a:t> </a:t>
            </a:r>
            <a:r>
              <a:rPr lang="ru-RU" sz="4800" dirty="0" err="1">
                <a:solidFill>
                  <a:srgbClr val="00B0F0"/>
                </a:solidFill>
              </a:rPr>
              <a:t>довжини</a:t>
            </a:r>
            <a:r>
              <a:rPr lang="ru-RU" sz="4800" dirty="0">
                <a:solidFill>
                  <a:srgbClr val="00B0F0"/>
                </a:solidFill>
              </a:rPr>
              <a:t> «дециметр»    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6751FB-F90E-4ACD-9C56-513D1109AC2D}"/>
              </a:ext>
            </a:extLst>
          </p:cNvPr>
          <p:cNvSpPr txBox="1"/>
          <p:nvPr/>
        </p:nvSpPr>
        <p:spPr>
          <a:xfrm>
            <a:off x="1300435" y="4018519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Навчимося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EB706-02D4-4BA8-B349-A1E046083C4D}"/>
              </a:ext>
            </a:extLst>
          </p:cNvPr>
          <p:cNvSpPr txBox="1"/>
          <p:nvPr/>
        </p:nvSpPr>
        <p:spPr>
          <a:xfrm>
            <a:off x="1491516" y="4884714"/>
            <a:ext cx="10366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- перетворювати: </a:t>
            </a:r>
            <a:r>
              <a:rPr lang="uk-UA" sz="2800" dirty="0"/>
              <a:t>заміняти сантиметри дециметрами</a:t>
            </a:r>
            <a:r>
              <a:rPr lang="uk-UA" sz="2800" b="1" dirty="0"/>
              <a:t> </a:t>
            </a:r>
            <a:r>
              <a:rPr lang="uk-UA" sz="2800" dirty="0"/>
              <a:t>;</a:t>
            </a:r>
            <a:endParaRPr lang="ru-RU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C858A9-68BD-48B2-9FA4-058C2A0E3286}"/>
              </a:ext>
            </a:extLst>
          </p:cNvPr>
          <p:cNvSpPr txBox="1"/>
          <p:nvPr/>
        </p:nvSpPr>
        <p:spPr>
          <a:xfrm>
            <a:off x="1137325" y="2584175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Дізнаємося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3B6617-26BB-4736-88DA-527E228E8CB5}"/>
              </a:ext>
            </a:extLst>
          </p:cNvPr>
          <p:cNvSpPr txBox="1"/>
          <p:nvPr/>
        </p:nvSpPr>
        <p:spPr>
          <a:xfrm>
            <a:off x="1847497" y="3248468"/>
            <a:ext cx="6935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- Що таке «дециметр»;</a:t>
            </a:r>
            <a:endParaRPr lang="ru-RU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8BBC82-7880-41B7-82BC-72A58172FB9A}"/>
              </a:ext>
            </a:extLst>
          </p:cNvPr>
          <p:cNvSpPr txBox="1"/>
          <p:nvPr/>
        </p:nvSpPr>
        <p:spPr>
          <a:xfrm>
            <a:off x="4384462" y="5630182"/>
            <a:ext cx="10366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  </a:t>
            </a:r>
            <a:r>
              <a:rPr lang="uk-UA" sz="2800" dirty="0"/>
              <a:t>-  заміняти дециметри</a:t>
            </a:r>
            <a:r>
              <a:rPr lang="uk-UA" sz="2800" b="1" dirty="0"/>
              <a:t> </a:t>
            </a:r>
            <a:r>
              <a:rPr lang="uk-UA" sz="2800" dirty="0"/>
              <a:t>сантиметрами</a:t>
            </a:r>
            <a:endParaRPr lang="ru-RU" sz="2800" dirty="0"/>
          </a:p>
        </p:txBody>
      </p:sp>
      <p:pic>
        <p:nvPicPr>
          <p:cNvPr id="1028" name="Picture 4" descr="Узнаем кто сказал «Эврика!»? Легендарное открытие принципа Архимеда">
            <a:extLst>
              <a:ext uri="{FF2B5EF4-FFF2-40B4-BE49-F238E27FC236}">
                <a16:creationId xmlns:a16="http://schemas.microsoft.com/office/drawing/2014/main" id="{00E46E7B-30E8-4424-9437-2DD032922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031" y="34211"/>
            <a:ext cx="3364185" cy="410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7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98453-A3D7-49D2-8A0B-3D870F96C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6342518" cy="657625"/>
          </a:xfrm>
        </p:spPr>
        <p:txBody>
          <a:bodyPr/>
          <a:lstStyle/>
          <a:p>
            <a:r>
              <a:rPr lang="uk-UA" dirty="0"/>
              <a:t>Практична робота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869539-ED4C-44B1-8E08-59BEED6D41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20" r="81603" b="77023"/>
          <a:stretch/>
        </p:blipFill>
        <p:spPr>
          <a:xfrm>
            <a:off x="370931" y="1799737"/>
            <a:ext cx="946241" cy="881744"/>
          </a:xfrm>
          <a:prstGeom prst="rect">
            <a:avLst/>
          </a:prstGeom>
        </p:spPr>
      </p:pic>
      <p:pic>
        <p:nvPicPr>
          <p:cNvPr id="5" name="Picture 4" descr="Узнаем кто сказал «Эврика!»? Легендарное открытие принципа Архимеда">
            <a:extLst>
              <a:ext uri="{FF2B5EF4-FFF2-40B4-BE49-F238E27FC236}">
                <a16:creationId xmlns:a16="http://schemas.microsoft.com/office/drawing/2014/main" id="{12E1A06E-3A76-4F02-818B-11AAACDA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006" y="0"/>
            <a:ext cx="2684358" cy="327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A40074-CB3C-4C91-921D-9DB07D582EDA}"/>
              </a:ext>
            </a:extLst>
          </p:cNvPr>
          <p:cNvSpPr txBox="1"/>
          <p:nvPr/>
        </p:nvSpPr>
        <p:spPr>
          <a:xfrm>
            <a:off x="193758" y="4711281"/>
            <a:ext cx="6125155" cy="36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3. На </a:t>
            </a:r>
            <a:r>
              <a:rPr lang="uk-UA" dirty="0" err="1"/>
              <a:t>зворотньому</a:t>
            </a:r>
            <a:r>
              <a:rPr lang="uk-UA" dirty="0"/>
              <a:t> боці напиши довжину стрічки.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180C6A-F24F-4B3F-8446-EE7901E8F02C}"/>
              </a:ext>
            </a:extLst>
          </p:cNvPr>
          <p:cNvSpPr txBox="1"/>
          <p:nvPr/>
        </p:nvSpPr>
        <p:spPr>
          <a:xfrm>
            <a:off x="272279" y="2910081"/>
            <a:ext cx="846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2. Перетвори його за зразком на стрічку, легенько зафарбуй та </a:t>
            </a:r>
            <a:r>
              <a:rPr lang="uk-UA" dirty="0" err="1"/>
              <a:t>виріж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5972CB-3A32-48A6-B090-553AE48ABD1C}"/>
              </a:ext>
            </a:extLst>
          </p:cNvPr>
          <p:cNvSpPr txBox="1"/>
          <p:nvPr/>
        </p:nvSpPr>
        <p:spPr>
          <a:xfrm>
            <a:off x="272280" y="1401964"/>
            <a:ext cx="526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1. Накресли відрізок довжиною 1см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A6BBF81-968A-4390-83B7-08FBDC0B27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309" r="79913" b="73805"/>
          <a:stretch/>
        </p:blipFill>
        <p:spPr>
          <a:xfrm>
            <a:off x="446157" y="5204911"/>
            <a:ext cx="1392485" cy="137583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9F55F79-2AB3-4A7C-9105-A764EC34B4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81" r="79707" b="86228"/>
          <a:stretch/>
        </p:blipFill>
        <p:spPr>
          <a:xfrm>
            <a:off x="370931" y="3652895"/>
            <a:ext cx="1043771" cy="79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98453-A3D7-49D2-8A0B-3D870F96C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6342518" cy="657625"/>
          </a:xfrm>
        </p:spPr>
        <p:txBody>
          <a:bodyPr/>
          <a:lstStyle/>
          <a:p>
            <a:r>
              <a:rPr lang="uk-UA" dirty="0"/>
              <a:t>Практична робота</a:t>
            </a:r>
            <a:endParaRPr lang="ru-RU" dirty="0"/>
          </a:p>
        </p:txBody>
      </p:sp>
      <p:pic>
        <p:nvPicPr>
          <p:cNvPr id="5" name="Picture 4" descr="Узнаем кто сказал «Эврика!»? Легендарное открытие принципа Архимеда">
            <a:extLst>
              <a:ext uri="{FF2B5EF4-FFF2-40B4-BE49-F238E27FC236}">
                <a16:creationId xmlns:a16="http://schemas.microsoft.com/office/drawing/2014/main" id="{12E1A06E-3A76-4F02-818B-11AAACDA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006" y="0"/>
            <a:ext cx="2684358" cy="327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A40074-CB3C-4C91-921D-9DB07D582EDA}"/>
              </a:ext>
            </a:extLst>
          </p:cNvPr>
          <p:cNvSpPr txBox="1"/>
          <p:nvPr/>
        </p:nvSpPr>
        <p:spPr>
          <a:xfrm>
            <a:off x="193758" y="4711281"/>
            <a:ext cx="6125155" cy="36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3. На </a:t>
            </a:r>
            <a:r>
              <a:rPr lang="uk-UA" dirty="0" err="1"/>
              <a:t>зворотньому</a:t>
            </a:r>
            <a:r>
              <a:rPr lang="uk-UA" dirty="0"/>
              <a:t> боці напиши довжину стрічки.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180C6A-F24F-4B3F-8446-EE7901E8F02C}"/>
              </a:ext>
            </a:extLst>
          </p:cNvPr>
          <p:cNvSpPr txBox="1"/>
          <p:nvPr/>
        </p:nvSpPr>
        <p:spPr>
          <a:xfrm>
            <a:off x="272279" y="2910081"/>
            <a:ext cx="846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2. Перетвори його за зразком на стрічку, легенько зафарбуй та </a:t>
            </a:r>
            <a:r>
              <a:rPr lang="uk-UA" dirty="0" err="1"/>
              <a:t>виріж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5972CB-3A32-48A6-B090-553AE48ABD1C}"/>
              </a:ext>
            </a:extLst>
          </p:cNvPr>
          <p:cNvSpPr txBox="1"/>
          <p:nvPr/>
        </p:nvSpPr>
        <p:spPr>
          <a:xfrm>
            <a:off x="272280" y="1401964"/>
            <a:ext cx="526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1. Накресли відрізок довжиною 10см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616CB7-5934-47C0-9193-57250E72B9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947" b="33982"/>
          <a:stretch/>
        </p:blipFill>
        <p:spPr>
          <a:xfrm>
            <a:off x="272279" y="3348461"/>
            <a:ext cx="5143500" cy="13764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535881D-74E5-4576-BAF1-DC86131DE7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850" b="47560"/>
          <a:stretch/>
        </p:blipFill>
        <p:spPr>
          <a:xfrm>
            <a:off x="313870" y="1835606"/>
            <a:ext cx="5143500" cy="9319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5AB7C5-84BC-462B-A094-67AA55370D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4204" b="33961"/>
          <a:stretch/>
        </p:blipFill>
        <p:spPr>
          <a:xfrm>
            <a:off x="333376" y="5407767"/>
            <a:ext cx="5143500" cy="81163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A6AF518-7FD9-424B-91E4-5649177051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666" t="2569" r="52223" b="95056"/>
          <a:stretch/>
        </p:blipFill>
        <p:spPr>
          <a:xfrm>
            <a:off x="3114677" y="5742327"/>
            <a:ext cx="1085850" cy="16289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494818F-537F-411F-AF45-B6B538D47015}"/>
              </a:ext>
            </a:extLst>
          </p:cNvPr>
          <p:cNvSpPr txBox="1"/>
          <p:nvPr/>
        </p:nvSpPr>
        <p:spPr>
          <a:xfrm>
            <a:off x="6715126" y="5500608"/>
            <a:ext cx="454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1дециметр </a:t>
            </a:r>
            <a:r>
              <a:rPr lang="uk-UA" sz="3600" i="1" dirty="0"/>
              <a:t>1дм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22529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4F354-E16E-40B3-B7BA-6FADD552B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56" y="242719"/>
            <a:ext cx="9404723" cy="1400530"/>
          </a:xfrm>
        </p:spPr>
        <p:txBody>
          <a:bodyPr/>
          <a:lstStyle/>
          <a:p>
            <a:r>
              <a:rPr lang="uk-UA" dirty="0"/>
              <a:t>Перетворюємо (заміняємо)</a:t>
            </a:r>
            <a:endParaRPr lang="ru-RU" dirty="0"/>
          </a:p>
        </p:txBody>
      </p:sp>
      <p:pic>
        <p:nvPicPr>
          <p:cNvPr id="2050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134AB1C4-4A38-4372-9C3A-81934A498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>
            <a:off x="232229" y="1579312"/>
            <a:ext cx="4513943" cy="54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6A630B51-A054-4294-9D1A-883B4A1D7A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18218822">
            <a:off x="5182149" y="2081718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2F9EEA27-9E05-4BE6-BF71-6C2030F5E1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4079848">
            <a:off x="7185549" y="1989349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31D356-28E4-42E5-96B1-07B897540ACA}"/>
              </a:ext>
            </a:extLst>
          </p:cNvPr>
          <p:cNvSpPr txBox="1"/>
          <p:nvPr/>
        </p:nvSpPr>
        <p:spPr>
          <a:xfrm flipH="1">
            <a:off x="1946000" y="2487398"/>
            <a:ext cx="1071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1дм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0B7A93-CBC8-4FC1-83B7-589E12FB8BD8}"/>
              </a:ext>
            </a:extLst>
          </p:cNvPr>
          <p:cNvSpPr txBox="1"/>
          <p:nvPr/>
        </p:nvSpPr>
        <p:spPr>
          <a:xfrm flipH="1">
            <a:off x="577856" y="2459678"/>
            <a:ext cx="1679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10см =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81F9E5-432C-46EE-BC6E-D39D5E2A7635}"/>
              </a:ext>
            </a:extLst>
          </p:cNvPr>
          <p:cNvSpPr txBox="1"/>
          <p:nvPr/>
        </p:nvSpPr>
        <p:spPr>
          <a:xfrm flipH="1">
            <a:off x="3435306" y="2453245"/>
            <a:ext cx="1602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1дм =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8ACBF0-0A8A-4559-86FA-47FEAB96351D}"/>
              </a:ext>
            </a:extLst>
          </p:cNvPr>
          <p:cNvSpPr txBox="1"/>
          <p:nvPr/>
        </p:nvSpPr>
        <p:spPr>
          <a:xfrm flipH="1">
            <a:off x="4469700" y="2411423"/>
            <a:ext cx="1071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10см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B80D02A2-F09B-4651-BD93-BB88538AE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6760286">
            <a:off x="8692156" y="1924498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9D7B1C0-E1A1-4A5E-8AFC-18A28A030640}"/>
              </a:ext>
            </a:extLst>
          </p:cNvPr>
          <p:cNvSpPr txBox="1"/>
          <p:nvPr/>
        </p:nvSpPr>
        <p:spPr>
          <a:xfrm flipH="1">
            <a:off x="232229" y="3426117"/>
            <a:ext cx="1195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3дм =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9E3056-E09A-49E1-8B84-B4E9DCE61297}"/>
              </a:ext>
            </a:extLst>
          </p:cNvPr>
          <p:cNvSpPr txBox="1"/>
          <p:nvPr/>
        </p:nvSpPr>
        <p:spPr>
          <a:xfrm flipH="1">
            <a:off x="1185089" y="3417016"/>
            <a:ext cx="1071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30см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7F866ABF-5F7B-4743-93AE-38FC0D3A90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21200533">
            <a:off x="1212845" y="4134461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F732C2A3-E8F7-45C1-9325-FCC1E0DC72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21200533">
            <a:off x="1428323" y="4631135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AFEDC9B8-CC79-42E9-B208-64E43955D7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21200533">
            <a:off x="1702287" y="5021722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783A0065-4D06-4074-889C-87D5C69C11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21200533">
            <a:off x="1976252" y="5361959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Купити Лінійка дерев'яна, 20 см, $Ціна Лінійка дерев'яна, 20 см ⚡Інтернет  магазин Папірус">
            <a:extLst>
              <a:ext uri="{FF2B5EF4-FFF2-40B4-BE49-F238E27FC236}">
                <a16:creationId xmlns:a16="http://schemas.microsoft.com/office/drawing/2014/main" id="{D5E68B96-F70E-49B7-A3AF-CCCD540A16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43859" r="50000" b="47882"/>
          <a:stretch/>
        </p:blipFill>
        <p:spPr bwMode="auto">
          <a:xfrm rot="21200533">
            <a:off x="2250218" y="5794616"/>
            <a:ext cx="4513943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9D0C584-8B97-4128-B36B-A91F5E30D031}"/>
              </a:ext>
            </a:extLst>
          </p:cNvPr>
          <p:cNvSpPr txBox="1"/>
          <p:nvPr/>
        </p:nvSpPr>
        <p:spPr>
          <a:xfrm flipH="1">
            <a:off x="2513761" y="3411583"/>
            <a:ext cx="1296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5дм =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13D4FC-C318-4AED-8596-235BF493904B}"/>
              </a:ext>
            </a:extLst>
          </p:cNvPr>
          <p:cNvSpPr txBox="1"/>
          <p:nvPr/>
        </p:nvSpPr>
        <p:spPr>
          <a:xfrm flipH="1">
            <a:off x="3680723" y="3406405"/>
            <a:ext cx="1071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50см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41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6" grpId="0"/>
      <p:bldP spid="17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Метр складной, металлический Россия купить недорого в Курске">
            <a:extLst>
              <a:ext uri="{FF2B5EF4-FFF2-40B4-BE49-F238E27FC236}">
                <a16:creationId xmlns:a16="http://schemas.microsoft.com/office/drawing/2014/main" id="{D606CD2D-DBFB-4516-9600-3C4686C99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41" b="21905"/>
          <a:stretch/>
        </p:blipFill>
        <p:spPr bwMode="auto">
          <a:xfrm rot="16200000">
            <a:off x="6896106" y="1319387"/>
            <a:ext cx="6501051" cy="409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49BC4E3-3B63-4ED7-9271-0A84F7357CC7}"/>
              </a:ext>
            </a:extLst>
          </p:cNvPr>
          <p:cNvSpPr txBox="1">
            <a:spLocks/>
          </p:cNvSpPr>
          <p:nvPr/>
        </p:nvSpPr>
        <p:spPr>
          <a:xfrm>
            <a:off x="331996" y="2287987"/>
            <a:ext cx="9404723" cy="596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Виконай самостійно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EAF54E-6ED6-4B6E-9A86-242A49A26AEE}"/>
              </a:ext>
            </a:extLst>
          </p:cNvPr>
          <p:cNvSpPr txBox="1"/>
          <p:nvPr/>
        </p:nvSpPr>
        <p:spPr>
          <a:xfrm flipH="1">
            <a:off x="644095" y="1412416"/>
            <a:ext cx="1393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10дм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D580D0-99A8-4CBA-9B18-BCE8FF6BDBE8}"/>
              </a:ext>
            </a:extLst>
          </p:cNvPr>
          <p:cNvSpPr txBox="1"/>
          <p:nvPr/>
        </p:nvSpPr>
        <p:spPr>
          <a:xfrm flipH="1">
            <a:off x="1877810" y="1446430"/>
            <a:ext cx="1513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100см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E95F27-ADB1-4FF9-AC07-23CBE76A523E}"/>
              </a:ext>
            </a:extLst>
          </p:cNvPr>
          <p:cNvSpPr txBox="1"/>
          <p:nvPr/>
        </p:nvSpPr>
        <p:spPr>
          <a:xfrm flipH="1">
            <a:off x="331995" y="3227630"/>
            <a:ext cx="2138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7дм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…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130A66-0841-43EC-9B48-C00E4C04974F}"/>
              </a:ext>
            </a:extLst>
          </p:cNvPr>
          <p:cNvSpPr txBox="1"/>
          <p:nvPr/>
        </p:nvSpPr>
        <p:spPr>
          <a:xfrm flipH="1">
            <a:off x="3403715" y="3268859"/>
            <a:ext cx="2156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4дм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…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B25B9B-C400-4CAD-98B4-D5AC4E9F2E1C}"/>
              </a:ext>
            </a:extLst>
          </p:cNvPr>
          <p:cNvSpPr txBox="1"/>
          <p:nvPr/>
        </p:nvSpPr>
        <p:spPr>
          <a:xfrm flipH="1">
            <a:off x="5990756" y="3315490"/>
            <a:ext cx="2378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9дм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…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6206AF32-5334-42DA-9A5D-D24B7F766AD8}"/>
              </a:ext>
            </a:extLst>
          </p:cNvPr>
          <p:cNvSpPr txBox="1">
            <a:spLocks/>
          </p:cNvSpPr>
          <p:nvPr/>
        </p:nvSpPr>
        <p:spPr>
          <a:xfrm>
            <a:off x="210893" y="253327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Перетворюємо (заміняємо)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0D0965-72BC-4F19-B1A5-71F0E04683B0}"/>
              </a:ext>
            </a:extLst>
          </p:cNvPr>
          <p:cNvSpPr txBox="1"/>
          <p:nvPr/>
        </p:nvSpPr>
        <p:spPr>
          <a:xfrm flipH="1">
            <a:off x="5560529" y="4669550"/>
            <a:ext cx="2190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20см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…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B3F74A-6AA5-485D-8BB7-8424EB25DB8F}"/>
              </a:ext>
            </a:extLst>
          </p:cNvPr>
          <p:cNvSpPr txBox="1"/>
          <p:nvPr/>
        </p:nvSpPr>
        <p:spPr>
          <a:xfrm flipH="1">
            <a:off x="2707090" y="4641476"/>
            <a:ext cx="2503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…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A86650-E9BE-4608-835E-3104153DC9FE}"/>
              </a:ext>
            </a:extLst>
          </p:cNvPr>
          <p:cNvSpPr txBox="1"/>
          <p:nvPr/>
        </p:nvSpPr>
        <p:spPr>
          <a:xfrm flipH="1">
            <a:off x="203623" y="4642659"/>
            <a:ext cx="2503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80см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…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97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-625642" y="2654258"/>
            <a:ext cx="134432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7200" cap="none" spc="0" dirty="0">
                <a:ln/>
                <a:solidFill>
                  <a:srgbClr val="FFFF00"/>
                </a:solidFill>
                <a:effectLst/>
              </a:rPr>
              <a:t>Я знаю, що дециметр </a:t>
            </a:r>
            <a:r>
              <a:rPr lang="uk-UA" sz="8800" b="1" cap="none" spc="0" dirty="0">
                <a:ln/>
                <a:solidFill>
                  <a:srgbClr val="FFFF00"/>
                </a:solidFill>
                <a:effectLst/>
              </a:rPr>
              <a:t>….  </a:t>
            </a:r>
            <a:endParaRPr lang="ru-RU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499C65F4-F42E-488E-BA00-82B3A7C41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>
            <a:off x="3787775" y="228600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932</TotalTime>
  <Words>146</Words>
  <Application>Microsoft Office PowerPoint</Application>
  <PresentationFormat>Широкоэкранный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Практична робота</vt:lpstr>
      <vt:lpstr>Практична робота</vt:lpstr>
      <vt:lpstr>Перетворюємо (заміняємо)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36</cp:revision>
  <dcterms:created xsi:type="dcterms:W3CDTF">2021-01-19T18:58:25Z</dcterms:created>
  <dcterms:modified xsi:type="dcterms:W3CDTF">2022-04-05T16:29:44Z</dcterms:modified>
</cp:coreProperties>
</file>