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73" r:id="rId2"/>
    <p:sldId id="274" r:id="rId3"/>
    <p:sldId id="256" r:id="rId4"/>
    <p:sldId id="270" r:id="rId5"/>
    <p:sldId id="275" r:id="rId6"/>
    <p:sldId id="276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36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406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879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005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5880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608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414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9169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580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55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897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367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385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0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631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374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350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406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5D7293E-58F8-402D-AAB1-224AF2625F01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6551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CC4E3CC-51A0-419A-8B4C-C570DDF999A1}"/>
              </a:ext>
            </a:extLst>
          </p:cNvPr>
          <p:cNvSpPr txBox="1">
            <a:spLocks/>
          </p:cNvSpPr>
          <p:nvPr/>
        </p:nvSpPr>
        <p:spPr>
          <a:xfrm>
            <a:off x="6876776" y="2573631"/>
            <a:ext cx="2618916" cy="911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6E73F36-B055-4C9B-B5A9-53DA7E7195AB}"/>
              </a:ext>
            </a:extLst>
          </p:cNvPr>
          <p:cNvSpPr txBox="1">
            <a:spLocks/>
          </p:cNvSpPr>
          <p:nvPr/>
        </p:nvSpPr>
        <p:spPr>
          <a:xfrm>
            <a:off x="609600" y="2958375"/>
            <a:ext cx="11582400" cy="21703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8800" dirty="0">
                <a:solidFill>
                  <a:srgbClr val="00B0F0"/>
                </a:solidFill>
              </a:rPr>
              <a:t>Попрацюємо  </a:t>
            </a:r>
          </a:p>
          <a:p>
            <a:r>
              <a:rPr lang="ru-RU" sz="8800" dirty="0">
                <a:solidFill>
                  <a:srgbClr val="00B0F0"/>
                </a:solidFill>
              </a:rPr>
              <a:t>                     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1FC08B0-D11E-4C6B-B107-50BAEF906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749" y="316840"/>
            <a:ext cx="2243522" cy="21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66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EB402A-A86A-43EB-BBE5-332EA93D7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5215043" cy="1400530"/>
          </a:xfrm>
        </p:spPr>
        <p:txBody>
          <a:bodyPr/>
          <a:lstStyle/>
          <a:p>
            <a:r>
              <a:rPr lang="uk-UA" sz="4800" dirty="0"/>
              <a:t>Порівняй (</a:t>
            </a:r>
            <a:r>
              <a:rPr lang="en-US" sz="4800" dirty="0"/>
              <a:t>&lt; &gt; =)</a:t>
            </a:r>
            <a:endParaRPr lang="ru-RU" sz="48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B3ABBE3D-FE3F-42B0-89F6-917492356368}"/>
              </a:ext>
            </a:extLst>
          </p:cNvPr>
          <p:cNvSpPr txBox="1">
            <a:spLocks/>
          </p:cNvSpPr>
          <p:nvPr/>
        </p:nvSpPr>
        <p:spPr>
          <a:xfrm>
            <a:off x="646111" y="2134115"/>
            <a:ext cx="2169541" cy="968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800" dirty="0"/>
              <a:t>8 * 10</a:t>
            </a:r>
            <a:endParaRPr lang="ru-RU" sz="480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3768C26-C837-46D9-B510-D90F1ED9FCD0}"/>
              </a:ext>
            </a:extLst>
          </p:cNvPr>
          <p:cNvSpPr txBox="1">
            <a:spLocks/>
          </p:cNvSpPr>
          <p:nvPr/>
        </p:nvSpPr>
        <p:spPr>
          <a:xfrm>
            <a:off x="3307873" y="2134115"/>
            <a:ext cx="1773793" cy="968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800" dirty="0"/>
              <a:t>5 * 5</a:t>
            </a:r>
            <a:endParaRPr lang="ru-RU" sz="4800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BC94B91-E17D-4142-A80E-8DC6EF9CB298}"/>
              </a:ext>
            </a:extLst>
          </p:cNvPr>
          <p:cNvSpPr txBox="1">
            <a:spLocks/>
          </p:cNvSpPr>
          <p:nvPr/>
        </p:nvSpPr>
        <p:spPr>
          <a:xfrm>
            <a:off x="6096000" y="2134115"/>
            <a:ext cx="3092970" cy="968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800" dirty="0"/>
              <a:t>10 - 1 * 7</a:t>
            </a:r>
            <a:endParaRPr lang="ru-RU" sz="480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AB1BFC74-2C00-48CB-9CEA-C0E0471ABB56}"/>
              </a:ext>
            </a:extLst>
          </p:cNvPr>
          <p:cNvSpPr txBox="1">
            <a:spLocks/>
          </p:cNvSpPr>
          <p:nvPr/>
        </p:nvSpPr>
        <p:spPr>
          <a:xfrm>
            <a:off x="646110" y="3399020"/>
            <a:ext cx="3880920" cy="968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800" dirty="0"/>
              <a:t>9 - 1 * 6 + 1</a:t>
            </a:r>
            <a:endParaRPr lang="ru-RU" sz="4800" dirty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6C163B1A-E482-4430-BC83-7F5108975479}"/>
              </a:ext>
            </a:extLst>
          </p:cNvPr>
          <p:cNvSpPr txBox="1">
            <a:spLocks/>
          </p:cNvSpPr>
          <p:nvPr/>
        </p:nvSpPr>
        <p:spPr>
          <a:xfrm>
            <a:off x="5081666" y="3270612"/>
            <a:ext cx="2953062" cy="968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800" dirty="0"/>
              <a:t>4 * 3 + 2</a:t>
            </a:r>
            <a:endParaRPr lang="ru-RU" sz="4800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F7E520D1-CF17-4087-80C2-6755ABC1B2B3}"/>
              </a:ext>
            </a:extLst>
          </p:cNvPr>
          <p:cNvSpPr txBox="1">
            <a:spLocks/>
          </p:cNvSpPr>
          <p:nvPr/>
        </p:nvSpPr>
        <p:spPr>
          <a:xfrm>
            <a:off x="646110" y="4684228"/>
            <a:ext cx="2796149" cy="968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800" dirty="0"/>
              <a:t>7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uk-UA" sz="4800" dirty="0"/>
              <a:t> * 10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endParaRPr lang="ru-RU" sz="480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828AA91A-0E85-45CE-BD29-CE27565E7BEC}"/>
              </a:ext>
            </a:extLst>
          </p:cNvPr>
          <p:cNvSpPr txBox="1">
            <a:spLocks/>
          </p:cNvSpPr>
          <p:nvPr/>
        </p:nvSpPr>
        <p:spPr>
          <a:xfrm>
            <a:off x="4298716" y="4663925"/>
            <a:ext cx="3226346" cy="968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800" dirty="0"/>
              <a:t>6 кг * 1кг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551950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6135" y="216871"/>
            <a:ext cx="9126076" cy="1963696"/>
          </a:xfrm>
        </p:spPr>
        <p:txBody>
          <a:bodyPr/>
          <a:lstStyle/>
          <a:p>
            <a:pPr algn="ctr"/>
            <a:r>
              <a:rPr lang="uk-UA" sz="8000" b="1" i="1" dirty="0"/>
              <a:t>Десяток</a:t>
            </a:r>
            <a:endParaRPr lang="ru-RU" sz="8000" b="1" i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30F355-45F4-45D3-A57D-338AB6982EA9}"/>
              </a:ext>
            </a:extLst>
          </p:cNvPr>
          <p:cNvSpPr txBox="1"/>
          <p:nvPr/>
        </p:nvSpPr>
        <p:spPr>
          <a:xfrm flipH="1">
            <a:off x="1274235" y="2387235"/>
            <a:ext cx="78098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 </a:t>
            </a:r>
            <a:r>
              <a:rPr lang="uk-UA" sz="8800" dirty="0"/>
              <a:t>1 д. = 10 од.</a:t>
            </a:r>
            <a:endParaRPr lang="uk-UA" sz="32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282075-2669-4371-B05A-DF4DF6438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2211" y="216871"/>
            <a:ext cx="2243522" cy="21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25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90B18D60-070B-4529-9F3F-F89FA9F37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734" y="559771"/>
            <a:ext cx="10185215" cy="1963696"/>
          </a:xfrm>
        </p:spPr>
        <p:txBody>
          <a:bodyPr/>
          <a:lstStyle/>
          <a:p>
            <a:pPr algn="ctr"/>
            <a:r>
              <a:rPr lang="uk-UA" sz="8000" b="1" i="1" dirty="0"/>
              <a:t>Лічба десятками</a:t>
            </a:r>
            <a:endParaRPr lang="ru-RU" sz="8000" b="1" i="1" dirty="0"/>
          </a:p>
        </p:txBody>
      </p:sp>
    </p:spTree>
    <p:extLst>
      <p:ext uri="{BB962C8B-B14F-4D97-AF65-F5344CB8AC3E}">
        <p14:creationId xmlns:p14="http://schemas.microsoft.com/office/powerpoint/2010/main" val="145113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0772C9-3A21-4E02-BA41-EA1F02CD7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984" y="4487370"/>
            <a:ext cx="10417360" cy="1492566"/>
          </a:xfrm>
        </p:spPr>
        <p:txBody>
          <a:bodyPr/>
          <a:lstStyle/>
          <a:p>
            <a:r>
              <a:rPr lang="uk-UA" sz="8000" dirty="0"/>
              <a:t>10         = 1</a:t>
            </a:r>
            <a:br>
              <a:rPr lang="uk-UA" sz="8000" dirty="0"/>
            </a:br>
            <a:endParaRPr lang="ru-RU" sz="8000" dirty="0"/>
          </a:p>
        </p:txBody>
      </p:sp>
      <p:pic>
        <p:nvPicPr>
          <p:cNvPr id="2052" name="Picture 4" descr="10 гривень (банкнота) — Вікіпедія">
            <a:extLst>
              <a:ext uri="{FF2B5EF4-FFF2-40B4-BE49-F238E27FC236}">
                <a16:creationId xmlns:a16="http://schemas.microsoft.com/office/drawing/2014/main" id="{355C79AE-AF14-4370-82AC-BB4D0BB49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06" y="277416"/>
            <a:ext cx="2186777" cy="115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10 гривень (банкнота) — Вікіпедія">
            <a:extLst>
              <a:ext uri="{FF2B5EF4-FFF2-40B4-BE49-F238E27FC236}">
                <a16:creationId xmlns:a16="http://schemas.microsoft.com/office/drawing/2014/main" id="{F593DA61-46A0-4D40-B774-DFE0FB5BA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8365" y="1709382"/>
            <a:ext cx="2186777" cy="115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10 гривень (банкнота) — Вікіпедія">
            <a:extLst>
              <a:ext uri="{FF2B5EF4-FFF2-40B4-BE49-F238E27FC236}">
                <a16:creationId xmlns:a16="http://schemas.microsoft.com/office/drawing/2014/main" id="{6AF3DD8A-CFCC-4C74-B730-2E31A337B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942" y="1673201"/>
            <a:ext cx="2186777" cy="115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10 гривень (банкнота) — Вікіпедія">
            <a:extLst>
              <a:ext uri="{FF2B5EF4-FFF2-40B4-BE49-F238E27FC236}">
                <a16:creationId xmlns:a16="http://schemas.microsoft.com/office/drawing/2014/main" id="{1C4FABEA-5197-4B5B-B493-2579CE901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05" y="1764746"/>
            <a:ext cx="2186777" cy="115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10 гривень (банкнота) — Вікіпедія">
            <a:extLst>
              <a:ext uri="{FF2B5EF4-FFF2-40B4-BE49-F238E27FC236}">
                <a16:creationId xmlns:a16="http://schemas.microsoft.com/office/drawing/2014/main" id="{73B7902A-7CEE-4A0C-8520-950C2F37B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421" y="229702"/>
            <a:ext cx="2186777" cy="115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10 гривень (банкнота) — Вікіпедія">
            <a:extLst>
              <a:ext uri="{FF2B5EF4-FFF2-40B4-BE49-F238E27FC236}">
                <a16:creationId xmlns:a16="http://schemas.microsoft.com/office/drawing/2014/main" id="{CEFCAAD8-0948-4A1A-A239-227CD9FAE9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699" y="1709382"/>
            <a:ext cx="2186777" cy="115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10 гривень (банкнота) — Вікіпедія">
            <a:extLst>
              <a:ext uri="{FF2B5EF4-FFF2-40B4-BE49-F238E27FC236}">
                <a16:creationId xmlns:a16="http://schemas.microsoft.com/office/drawing/2014/main" id="{76D29118-E29C-46C7-ACF3-E8B9CADF6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611" y="1710218"/>
            <a:ext cx="2186777" cy="115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10 гривень (банкнота) — Вікіпедія">
            <a:extLst>
              <a:ext uri="{FF2B5EF4-FFF2-40B4-BE49-F238E27FC236}">
                <a16:creationId xmlns:a16="http://schemas.microsoft.com/office/drawing/2014/main" id="{AA9AF0C7-5FF0-416B-B08C-21747AFB81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611" y="259201"/>
            <a:ext cx="2186777" cy="115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10 гривень (банкнота) — Вікіпедія">
            <a:extLst>
              <a:ext uri="{FF2B5EF4-FFF2-40B4-BE49-F238E27FC236}">
                <a16:creationId xmlns:a16="http://schemas.microsoft.com/office/drawing/2014/main" id="{58415C91-F5EE-4396-BC5B-5F611449E7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406" y="229702"/>
            <a:ext cx="2186777" cy="115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10 гривень (банкнота) — Вікіпедія">
            <a:extLst>
              <a:ext uri="{FF2B5EF4-FFF2-40B4-BE49-F238E27FC236}">
                <a16:creationId xmlns:a16="http://schemas.microsoft.com/office/drawing/2014/main" id="{BD19BB61-F863-49F5-AD69-72BAD3783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802" y="203508"/>
            <a:ext cx="2186777" cy="115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100 гривень — Вікіпедія">
            <a:extLst>
              <a:ext uri="{FF2B5EF4-FFF2-40B4-BE49-F238E27FC236}">
                <a16:creationId xmlns:a16="http://schemas.microsoft.com/office/drawing/2014/main" id="{21C69FAA-6DEC-4648-9853-48E89B251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151" y="4420008"/>
            <a:ext cx="2781301" cy="1455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10 гривень (банкнота) — Вікіпедія">
            <a:extLst>
              <a:ext uri="{FF2B5EF4-FFF2-40B4-BE49-F238E27FC236}">
                <a16:creationId xmlns:a16="http://schemas.microsoft.com/office/drawing/2014/main" id="{D0D14D96-943C-4A88-94F5-0F60A4D72F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065" y="4547976"/>
            <a:ext cx="2186777" cy="115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4312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B28B7DF3-DB00-4179-801F-26CEA0B1269F}"/>
              </a:ext>
            </a:extLst>
          </p:cNvPr>
          <p:cNvSpPr txBox="1">
            <a:spLocks/>
          </p:cNvSpPr>
          <p:nvPr/>
        </p:nvSpPr>
        <p:spPr>
          <a:xfrm>
            <a:off x="2036434" y="1396098"/>
            <a:ext cx="10417360" cy="14555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8000" dirty="0"/>
              <a:t>10 д. = 1 </a:t>
            </a:r>
            <a:r>
              <a:rPr lang="uk-UA" sz="8000" dirty="0" err="1"/>
              <a:t>сот</a:t>
            </a:r>
            <a:r>
              <a:rPr lang="uk-UA" sz="8000" dirty="0"/>
              <a:t>.</a:t>
            </a:r>
            <a:endParaRPr lang="ru-RU" sz="800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23735A5-38CB-4C7D-870A-F672E166F223}"/>
              </a:ext>
            </a:extLst>
          </p:cNvPr>
          <p:cNvSpPr txBox="1">
            <a:spLocks/>
          </p:cNvSpPr>
          <p:nvPr/>
        </p:nvSpPr>
        <p:spPr>
          <a:xfrm>
            <a:off x="893492" y="3311030"/>
            <a:ext cx="11050857" cy="13906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8000" dirty="0"/>
              <a:t>1 </a:t>
            </a:r>
            <a:r>
              <a:rPr lang="uk-UA" sz="8000" dirty="0" err="1"/>
              <a:t>сот</a:t>
            </a:r>
            <a:r>
              <a:rPr lang="uk-UA" sz="8000" dirty="0"/>
              <a:t>. = сто одиниць 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2287089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952CB5C-0530-4952-A45C-8529D15A73BA}"/>
              </a:ext>
            </a:extLst>
          </p:cNvPr>
          <p:cNvSpPr/>
          <p:nvPr/>
        </p:nvSpPr>
        <p:spPr>
          <a:xfrm>
            <a:off x="276225" y="2209799"/>
            <a:ext cx="11639550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8800" b="1" cap="none" spc="0" dirty="0">
                <a:ln/>
                <a:solidFill>
                  <a:srgbClr val="FFFF00"/>
                </a:solidFill>
                <a:effectLst/>
              </a:rPr>
              <a:t>Я знаю, що десяток ….  </a:t>
            </a:r>
            <a:endParaRPr lang="ru-RU" sz="8800" b="1" cap="none" spc="0" dirty="0">
              <a:ln/>
              <a:solidFill>
                <a:srgbClr val="FFFF00"/>
              </a:solidFill>
              <a:effectLst/>
            </a:endParaRPr>
          </a:p>
        </p:txBody>
      </p:sp>
      <p:pic>
        <p:nvPicPr>
          <p:cNvPr id="3074" name="Picture 2" descr="Микрофон Shure BETA 58S проводной для вокального пения (профессиональный  микофон для вокала), цена 560 грн - Prom.ua (ID#1506735316)">
            <a:extLst>
              <a:ext uri="{FF2B5EF4-FFF2-40B4-BE49-F238E27FC236}">
                <a16:creationId xmlns:a16="http://schemas.microsoft.com/office/drawing/2014/main" id="{499C65F4-F42E-488E-BA00-82B3A7C414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7" b="11166"/>
          <a:stretch/>
        </p:blipFill>
        <p:spPr bwMode="auto">
          <a:xfrm>
            <a:off x="3787775" y="228600"/>
            <a:ext cx="4022725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4676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612</TotalTime>
  <Words>71</Words>
  <Application>Microsoft Office PowerPoint</Application>
  <PresentationFormat>Широкоэкранный</PresentationFormat>
  <Paragraphs>17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Times New Roman</vt:lpstr>
      <vt:lpstr>Wingdings 3</vt:lpstr>
      <vt:lpstr>Ион</vt:lpstr>
      <vt:lpstr>Презентация PowerPoint</vt:lpstr>
      <vt:lpstr>Порівняй (&lt; &gt; =)</vt:lpstr>
      <vt:lpstr>Десяток</vt:lpstr>
      <vt:lpstr>Лічба десятками</vt:lpstr>
      <vt:lpstr>10         = 1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27</cp:revision>
  <dcterms:created xsi:type="dcterms:W3CDTF">2021-01-19T18:58:25Z</dcterms:created>
  <dcterms:modified xsi:type="dcterms:W3CDTF">2022-03-31T18:55:11Z</dcterms:modified>
</cp:coreProperties>
</file>