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</p:sldMasterIdLst>
  <p:sldIdLst>
    <p:sldId id="273" r:id="rId2"/>
    <p:sldId id="256" r:id="rId3"/>
    <p:sldId id="272" r:id="rId4"/>
    <p:sldId id="320" r:id="rId5"/>
    <p:sldId id="325" r:id="rId6"/>
    <p:sldId id="321" r:id="rId7"/>
    <p:sldId id="322" r:id="rId8"/>
    <p:sldId id="263" r:id="rId9"/>
    <p:sldId id="27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" initials="М" lastIdx="1" clrIdx="0">
    <p:extLst>
      <p:ext uri="{19B8F6BF-5375-455C-9EA6-DF929625EA0E}">
        <p15:presenceInfo xmlns:p15="http://schemas.microsoft.com/office/powerpoint/2012/main" userId="0778189b39a84a1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2" autoAdjust="0"/>
    <p:restoredTop sz="94660"/>
  </p:normalViewPr>
  <p:slideViewPr>
    <p:cSldViewPr snapToGrid="0">
      <p:cViewPr>
        <p:scale>
          <a:sx n="68" d="100"/>
          <a:sy n="68" d="100"/>
        </p:scale>
        <p:origin x="2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026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2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073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401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5326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496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9169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755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4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856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400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912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097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01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226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553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67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5D7293E-58F8-402D-AAB1-224AF2625F01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0250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  <p:sldLayoutId id="2147483782" r:id="rId15"/>
    <p:sldLayoutId id="2147483783" r:id="rId16"/>
    <p:sldLayoutId id="214748378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CC4E3CC-51A0-419A-8B4C-C570DDF999A1}"/>
              </a:ext>
            </a:extLst>
          </p:cNvPr>
          <p:cNvSpPr txBox="1">
            <a:spLocks/>
          </p:cNvSpPr>
          <p:nvPr/>
        </p:nvSpPr>
        <p:spPr>
          <a:xfrm>
            <a:off x="6876776" y="2573631"/>
            <a:ext cx="2618916" cy="911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6E73F36-B055-4C9B-B5A9-53DA7E7195AB}"/>
              </a:ext>
            </a:extLst>
          </p:cNvPr>
          <p:cNvSpPr txBox="1">
            <a:spLocks/>
          </p:cNvSpPr>
          <p:nvPr/>
        </p:nvSpPr>
        <p:spPr>
          <a:xfrm>
            <a:off x="196949" y="970670"/>
            <a:ext cx="11793644" cy="28548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6600" dirty="0">
                <a:solidFill>
                  <a:srgbClr val="00B0F0"/>
                </a:solidFill>
              </a:rPr>
              <a:t>	</a:t>
            </a:r>
            <a:r>
              <a:rPr lang="ru-RU" sz="8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Додаємо</a:t>
            </a:r>
            <a:r>
              <a:rPr lang="ru-RU" sz="8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8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віднімаємо</a:t>
            </a:r>
            <a:r>
              <a:rPr lang="ru-RU" sz="8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8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8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8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складу</a:t>
            </a:r>
          </a:p>
          <a:p>
            <a:pPr algn="ctr"/>
            <a:r>
              <a:rPr lang="ru-RU" sz="8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чисел </a:t>
            </a:r>
            <a:r>
              <a:rPr lang="ru-RU" sz="8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першої</a:t>
            </a:r>
            <a:r>
              <a:rPr lang="ru-RU" sz="8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сотні</a:t>
            </a:r>
            <a:r>
              <a:rPr lang="ru-RU" sz="8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66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6135" y="216871"/>
            <a:ext cx="9126076" cy="1963696"/>
          </a:xfrm>
        </p:spPr>
        <p:txBody>
          <a:bodyPr/>
          <a:lstStyle/>
          <a:p>
            <a:pPr algn="ctr"/>
            <a:r>
              <a:rPr lang="uk-UA" sz="8000" dirty="0"/>
              <a:t>Творча робота </a:t>
            </a:r>
            <a:br>
              <a:rPr lang="uk-UA" sz="8000" dirty="0"/>
            </a:br>
            <a:r>
              <a:rPr lang="uk-UA" sz="4800" dirty="0"/>
              <a:t>над задачею</a:t>
            </a:r>
            <a:endParaRPr lang="ru-RU" sz="8000" b="1" i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30F355-45F4-45D3-A57D-338AB6982EA9}"/>
              </a:ext>
            </a:extLst>
          </p:cNvPr>
          <p:cNvSpPr txBox="1"/>
          <p:nvPr/>
        </p:nvSpPr>
        <p:spPr>
          <a:xfrm flipH="1">
            <a:off x="551907" y="3439714"/>
            <a:ext cx="110881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 Задача</a:t>
            </a:r>
          </a:p>
          <a:p>
            <a:r>
              <a:rPr lang="uk-UA" sz="3200" dirty="0"/>
              <a:t> 	На сонечку грілися 12 крабів, і 2 черепашки. 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282075-2669-4371-B05A-DF4DF6438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2211" y="216871"/>
            <a:ext cx="2243522" cy="21703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8F1CE06-D9EE-4A84-8E4C-DFD20330BD5D}"/>
              </a:ext>
            </a:extLst>
          </p:cNvPr>
          <p:cNvSpPr txBox="1"/>
          <p:nvPr/>
        </p:nvSpPr>
        <p:spPr>
          <a:xfrm>
            <a:off x="2152609" y="2426788"/>
            <a:ext cx="2873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  -  2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95C7C6-E00A-4B0F-9D7F-83DBF230D4F2}"/>
              </a:ext>
            </a:extLst>
          </p:cNvPr>
          <p:cNvSpPr txBox="1"/>
          <p:nvPr/>
        </p:nvSpPr>
        <p:spPr>
          <a:xfrm flipH="1">
            <a:off x="616135" y="4698861"/>
            <a:ext cx="110881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>
                <a:solidFill>
                  <a:srgbClr val="FF0000"/>
                </a:solidFill>
              </a:rPr>
              <a:t>На скільки більше </a:t>
            </a:r>
            <a:r>
              <a:rPr lang="uk-UA" sz="3200" dirty="0"/>
              <a:t>крабів, ніж черепашок, грілося на сонечку?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3DE69B-32AD-4FF9-85D1-55D73E5AA6B2}"/>
              </a:ext>
            </a:extLst>
          </p:cNvPr>
          <p:cNvSpPr txBox="1"/>
          <p:nvPr/>
        </p:nvSpPr>
        <p:spPr>
          <a:xfrm>
            <a:off x="6454979" y="2497976"/>
            <a:ext cx="2873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  +  2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25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5" grpId="0"/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762515"/>
              </p:ext>
            </p:extLst>
          </p:nvPr>
        </p:nvGraphicFramePr>
        <p:xfrm>
          <a:off x="882960" y="858101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777651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2444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444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444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0048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2444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2444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2444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3348756" y="34894"/>
            <a:ext cx="2601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989637" y="1146842"/>
            <a:ext cx="27436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916422" y="2930494"/>
            <a:ext cx="352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1A406A-476D-45B6-AA7F-ED0478D948CF}"/>
              </a:ext>
            </a:extLst>
          </p:cNvPr>
          <p:cNvSpPr txBox="1"/>
          <p:nvPr/>
        </p:nvSpPr>
        <p:spPr>
          <a:xfrm>
            <a:off x="1429065" y="4530200"/>
            <a:ext cx="2873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  -  2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3385363" y="1671512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12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1026244" y="2268014"/>
            <a:ext cx="232251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D54B47-9E4A-4050-96E3-53A14D68D64B}"/>
              </a:ext>
            </a:extLst>
          </p:cNvPr>
          <p:cNvSpPr txBox="1"/>
          <p:nvPr/>
        </p:nvSpPr>
        <p:spPr>
          <a:xfrm>
            <a:off x="3000910" y="3036404"/>
            <a:ext cx="1550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12E7024-D956-4A48-A529-711E2E2CF00F}"/>
              </a:ext>
            </a:extLst>
          </p:cNvPr>
          <p:cNvSpPr txBox="1"/>
          <p:nvPr/>
        </p:nvSpPr>
        <p:spPr>
          <a:xfrm>
            <a:off x="4302894" y="4520081"/>
            <a:ext cx="2417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 (</a:t>
            </a:r>
            <a:r>
              <a:rPr lang="uk-UA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Дуга 3">
            <a:extLst>
              <a:ext uri="{FF2B5EF4-FFF2-40B4-BE49-F238E27FC236}">
                <a16:creationId xmlns:a16="http://schemas.microsoft.com/office/drawing/2014/main" id="{2A1D3F57-5AEF-4334-95DA-5DEF8A0CFA6F}"/>
              </a:ext>
            </a:extLst>
          </p:cNvPr>
          <p:cNvSpPr/>
          <p:nvPr/>
        </p:nvSpPr>
        <p:spPr>
          <a:xfrm rot="21009987">
            <a:off x="4435956" y="1988574"/>
            <a:ext cx="1278490" cy="1668207"/>
          </a:xfrm>
          <a:prstGeom prst="arc">
            <a:avLst>
              <a:gd name="adj1" fmla="val 16200000"/>
              <a:gd name="adj2" fmla="val 6372616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4B315D12-7BEA-425C-90F6-1E3E7E84D828}"/>
              </a:ext>
            </a:extLst>
          </p:cNvPr>
          <p:cNvSpPr/>
          <p:nvPr/>
        </p:nvSpPr>
        <p:spPr>
          <a:xfrm rot="5630712">
            <a:off x="4719241" y="1857327"/>
            <a:ext cx="417042" cy="267515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id="{05D21F60-4B65-4219-AE5C-D29B619F07AE}"/>
              </a:ext>
            </a:extLst>
          </p:cNvPr>
          <p:cNvSpPr/>
          <p:nvPr/>
        </p:nvSpPr>
        <p:spPr>
          <a:xfrm rot="5630712">
            <a:off x="4816569" y="3506502"/>
            <a:ext cx="417042" cy="267515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1042F74-3DA6-4C9F-8D0F-14C0C75E0EFD}"/>
              </a:ext>
            </a:extLst>
          </p:cNvPr>
          <p:cNvSpPr txBox="1"/>
          <p:nvPr/>
        </p:nvSpPr>
        <p:spPr>
          <a:xfrm>
            <a:off x="5773992" y="2301003"/>
            <a:ext cx="4523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?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B41EBA1-B7C9-41E3-8ED8-CC57935E4AC1}"/>
              </a:ext>
            </a:extLst>
          </p:cNvPr>
          <p:cNvSpPr txBox="1"/>
          <p:nvPr/>
        </p:nvSpPr>
        <p:spPr>
          <a:xfrm>
            <a:off x="3261036" y="5817923"/>
            <a:ext cx="38418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Відповідь: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F3FA0A6-0C86-4A04-BDBC-F8B4BD5333EE}"/>
              </a:ext>
            </a:extLst>
          </p:cNvPr>
          <p:cNvSpPr txBox="1"/>
          <p:nvPr/>
        </p:nvSpPr>
        <p:spPr>
          <a:xfrm>
            <a:off x="6720250" y="5952849"/>
            <a:ext cx="46886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10 </a:t>
            </a:r>
            <a:r>
              <a:rPr lang="uk-UA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більше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529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4" grpId="0"/>
      <p:bldP spid="17" grpId="0"/>
      <p:bldP spid="16" grpId="0"/>
      <p:bldP spid="18" grpId="0"/>
      <p:bldP spid="22" grpId="0"/>
      <p:bldP spid="4" grpId="0" animBg="1"/>
      <p:bldP spid="6" grpId="0" animBg="1"/>
      <p:bldP spid="20" grpId="0" animBg="1"/>
      <p:bldP spid="23" grpId="0"/>
      <p:bldP spid="2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CC4E3CC-51A0-419A-8B4C-C570DDF999A1}"/>
              </a:ext>
            </a:extLst>
          </p:cNvPr>
          <p:cNvSpPr txBox="1">
            <a:spLocks/>
          </p:cNvSpPr>
          <p:nvPr/>
        </p:nvSpPr>
        <p:spPr>
          <a:xfrm>
            <a:off x="6876776" y="2573631"/>
            <a:ext cx="2618916" cy="911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1DB7AE-C7F2-407E-B2AD-B881C9CBD728}"/>
              </a:ext>
            </a:extLst>
          </p:cNvPr>
          <p:cNvSpPr txBox="1"/>
          <p:nvPr/>
        </p:nvSpPr>
        <p:spPr>
          <a:xfrm>
            <a:off x="1097280" y="1140968"/>
            <a:ext cx="100302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ПОВТОРИМО числа другого десятка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0210990-1038-4C1A-9BE7-DCE12A49D7DF}"/>
              </a:ext>
            </a:extLst>
          </p:cNvPr>
          <p:cNvSpPr txBox="1"/>
          <p:nvPr/>
        </p:nvSpPr>
        <p:spPr>
          <a:xfrm>
            <a:off x="217819" y="2228671"/>
            <a:ext cx="117891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11 12 13 14 15 16 17 18 19 20 </a:t>
            </a:r>
            <a:endParaRPr lang="uk-UA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1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CC4E3CC-51A0-419A-8B4C-C570DDF999A1}"/>
              </a:ext>
            </a:extLst>
          </p:cNvPr>
          <p:cNvSpPr txBox="1">
            <a:spLocks/>
          </p:cNvSpPr>
          <p:nvPr/>
        </p:nvSpPr>
        <p:spPr>
          <a:xfrm>
            <a:off x="6876776" y="2573631"/>
            <a:ext cx="2618916" cy="911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7B45DB-6BDF-4962-A836-F40FF315D852}"/>
              </a:ext>
            </a:extLst>
          </p:cNvPr>
          <p:cNvSpPr txBox="1"/>
          <p:nvPr/>
        </p:nvSpPr>
        <p:spPr>
          <a:xfrm>
            <a:off x="1614380" y="2219688"/>
            <a:ext cx="100302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ПОВТОРИМО числа першої сотні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E4C3C8-C3AC-4258-B193-AE28BDEA3376}"/>
              </a:ext>
            </a:extLst>
          </p:cNvPr>
          <p:cNvSpPr txBox="1"/>
          <p:nvPr/>
        </p:nvSpPr>
        <p:spPr>
          <a:xfrm>
            <a:off x="594243" y="3429000"/>
            <a:ext cx="113739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 36 39 41 50 62 … 99 100  </a:t>
            </a:r>
            <a:endParaRPr lang="uk-UA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525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68D0B2-CDA6-4E0A-97A2-EC1AC6890584}"/>
              </a:ext>
            </a:extLst>
          </p:cNvPr>
          <p:cNvSpPr txBox="1"/>
          <p:nvPr/>
        </p:nvSpPr>
        <p:spPr>
          <a:xfrm>
            <a:off x="217411" y="3431513"/>
            <a:ext cx="18219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637008-2686-47B3-B6D4-8C7C4E4641CC}"/>
              </a:ext>
            </a:extLst>
          </p:cNvPr>
          <p:cNvSpPr txBox="1"/>
          <p:nvPr/>
        </p:nvSpPr>
        <p:spPr>
          <a:xfrm>
            <a:off x="399410" y="3264060"/>
            <a:ext cx="1130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40 і 2</a:t>
            </a:r>
            <a:endParaRPr lang="ru-RU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FD1E17-5162-4D33-9FE6-77AD2990CA41}"/>
              </a:ext>
            </a:extLst>
          </p:cNvPr>
          <p:cNvSpPr txBox="1"/>
          <p:nvPr/>
        </p:nvSpPr>
        <p:spPr>
          <a:xfrm>
            <a:off x="2573500" y="3285812"/>
            <a:ext cx="1130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70 і 9</a:t>
            </a:r>
            <a:endParaRPr lang="ru-RU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060DD4-ADE9-42DF-8DC5-83739002AA70}"/>
              </a:ext>
            </a:extLst>
          </p:cNvPr>
          <p:cNvSpPr txBox="1"/>
          <p:nvPr/>
        </p:nvSpPr>
        <p:spPr>
          <a:xfrm>
            <a:off x="4747590" y="3264060"/>
            <a:ext cx="1130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80 і 4</a:t>
            </a:r>
            <a:endParaRPr lang="ru-RU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063712-EA6C-4EA3-9146-FE6D78CC1571}"/>
              </a:ext>
            </a:extLst>
          </p:cNvPr>
          <p:cNvSpPr txBox="1"/>
          <p:nvPr/>
        </p:nvSpPr>
        <p:spPr>
          <a:xfrm>
            <a:off x="7268509" y="3277774"/>
            <a:ext cx="1130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90 і 5</a:t>
            </a:r>
            <a:endParaRPr lang="ru-RU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1E8305-3E75-4324-964A-F76CCFF6A73B}"/>
              </a:ext>
            </a:extLst>
          </p:cNvPr>
          <p:cNvSpPr txBox="1"/>
          <p:nvPr/>
        </p:nvSpPr>
        <p:spPr>
          <a:xfrm>
            <a:off x="9618500" y="3277774"/>
            <a:ext cx="1130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30 і 6</a:t>
            </a:r>
            <a:endParaRPr lang="ru-RU" sz="2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862811-A236-48BD-9C5C-D0B3F0030593}"/>
              </a:ext>
            </a:extLst>
          </p:cNvPr>
          <p:cNvSpPr txBox="1"/>
          <p:nvPr/>
        </p:nvSpPr>
        <p:spPr>
          <a:xfrm>
            <a:off x="2315879" y="3426487"/>
            <a:ext cx="18219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79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1F43D0B-A91C-416B-A708-CADA1BE557E3}"/>
              </a:ext>
            </a:extLst>
          </p:cNvPr>
          <p:cNvSpPr txBox="1"/>
          <p:nvPr/>
        </p:nvSpPr>
        <p:spPr>
          <a:xfrm>
            <a:off x="4521879" y="3426487"/>
            <a:ext cx="18219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84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7286FD2-3EE7-40EC-B88A-43B9D69F4D23}"/>
              </a:ext>
            </a:extLst>
          </p:cNvPr>
          <p:cNvSpPr txBox="1"/>
          <p:nvPr/>
        </p:nvSpPr>
        <p:spPr>
          <a:xfrm>
            <a:off x="7090327" y="3426487"/>
            <a:ext cx="18219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95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744438-92AA-472F-81D5-0192EA0EB9CD}"/>
              </a:ext>
            </a:extLst>
          </p:cNvPr>
          <p:cNvSpPr txBox="1"/>
          <p:nvPr/>
        </p:nvSpPr>
        <p:spPr>
          <a:xfrm>
            <a:off x="9391681" y="3389361"/>
            <a:ext cx="18219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A6DE5B9-30FC-40B5-B1EB-BCF83E4EDE4B}"/>
              </a:ext>
            </a:extLst>
          </p:cNvPr>
          <p:cNvSpPr txBox="1"/>
          <p:nvPr/>
        </p:nvSpPr>
        <p:spPr>
          <a:xfrm>
            <a:off x="666912" y="1243098"/>
            <a:ext cx="10858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ПОВТОРИМО числа першої сотні та їх склад</a:t>
            </a:r>
          </a:p>
        </p:txBody>
      </p:sp>
    </p:spTree>
    <p:extLst>
      <p:ext uri="{BB962C8B-B14F-4D97-AF65-F5344CB8AC3E}">
        <p14:creationId xmlns:p14="http://schemas.microsoft.com/office/powerpoint/2010/main" val="1960371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16" grpId="0"/>
      <p:bldP spid="17" grpId="0"/>
      <p:bldP spid="18" grpId="0"/>
      <p:bldP spid="1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83F21D-01CC-4E01-A1EA-F1694C5F8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579907" cy="1910654"/>
          </a:xfrm>
        </p:spPr>
        <p:txBody>
          <a:bodyPr/>
          <a:lstStyle/>
          <a:p>
            <a:r>
              <a:rPr lang="uk-UA" dirty="0"/>
              <a:t>	</a:t>
            </a:r>
            <a:r>
              <a:rPr lang="uk-UA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Додаємо</a:t>
            </a:r>
            <a:r>
              <a:rPr lang="uk-UA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основі складу </a:t>
            </a:r>
            <a:br>
              <a:rPr lang="uk-UA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чисел другого десятка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8B0AA8-E9E2-4CEC-830E-8A9B37D5D2FB}"/>
              </a:ext>
            </a:extLst>
          </p:cNvPr>
          <p:cNvSpPr txBox="1"/>
          <p:nvPr/>
        </p:nvSpPr>
        <p:spPr>
          <a:xfrm>
            <a:off x="422030" y="2839720"/>
            <a:ext cx="28426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+ 4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3EA124-757D-41D4-AFB3-2BDF06FB8DC6}"/>
              </a:ext>
            </a:extLst>
          </p:cNvPr>
          <p:cNvSpPr txBox="1"/>
          <p:nvPr/>
        </p:nvSpPr>
        <p:spPr>
          <a:xfrm>
            <a:off x="422030" y="5081393"/>
            <a:ext cx="28426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29 - 9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34FFB4-D600-44ED-84A0-E236EA4219FA}"/>
              </a:ext>
            </a:extLst>
          </p:cNvPr>
          <p:cNvSpPr txBox="1"/>
          <p:nvPr/>
        </p:nvSpPr>
        <p:spPr>
          <a:xfrm>
            <a:off x="4040191" y="2820182"/>
            <a:ext cx="28426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 + 1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332C38-C748-4C2E-AC92-579BCC1B6A69}"/>
              </a:ext>
            </a:extLst>
          </p:cNvPr>
          <p:cNvSpPr txBox="1"/>
          <p:nvPr/>
        </p:nvSpPr>
        <p:spPr>
          <a:xfrm>
            <a:off x="7927983" y="2820181"/>
            <a:ext cx="28426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 + 5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B9FA0A-AF05-4C50-8BBE-FAD4E8F5A6FA}"/>
              </a:ext>
            </a:extLst>
          </p:cNvPr>
          <p:cNvSpPr txBox="1"/>
          <p:nvPr/>
        </p:nvSpPr>
        <p:spPr>
          <a:xfrm>
            <a:off x="3941717" y="5141459"/>
            <a:ext cx="28426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81 - 80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1BE5D3-91F6-4A24-AEF8-08C938BD4E32}"/>
              </a:ext>
            </a:extLst>
          </p:cNvPr>
          <p:cNvSpPr txBox="1"/>
          <p:nvPr/>
        </p:nvSpPr>
        <p:spPr>
          <a:xfrm>
            <a:off x="7927983" y="5057050"/>
            <a:ext cx="28426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64 - 4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5186A4-2192-4CD0-A946-B3FEA41878AF}"/>
              </a:ext>
            </a:extLst>
          </p:cNvPr>
          <p:cNvSpPr txBox="1"/>
          <p:nvPr/>
        </p:nvSpPr>
        <p:spPr>
          <a:xfrm>
            <a:off x="422030" y="4795440"/>
            <a:ext cx="1130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20 і 9</a:t>
            </a:r>
            <a:endParaRPr lang="ru-RU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4E72DD-9353-4017-AD31-E7B8B53C72E0}"/>
              </a:ext>
            </a:extLst>
          </p:cNvPr>
          <p:cNvSpPr txBox="1"/>
          <p:nvPr/>
        </p:nvSpPr>
        <p:spPr>
          <a:xfrm>
            <a:off x="3900501" y="4879849"/>
            <a:ext cx="1130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80 і 1</a:t>
            </a:r>
            <a:endParaRPr lang="ru-RU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A761DE-1385-4081-8611-3AD26A53152A}"/>
              </a:ext>
            </a:extLst>
          </p:cNvPr>
          <p:cNvSpPr txBox="1"/>
          <p:nvPr/>
        </p:nvSpPr>
        <p:spPr>
          <a:xfrm>
            <a:off x="7927983" y="4819783"/>
            <a:ext cx="1130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60 і 4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9511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952CB5C-0530-4952-A45C-8529D15A73BA}"/>
              </a:ext>
            </a:extLst>
          </p:cNvPr>
          <p:cNvSpPr/>
          <p:nvPr/>
        </p:nvSpPr>
        <p:spPr>
          <a:xfrm>
            <a:off x="-125703" y="2804383"/>
            <a:ext cx="1244340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7200" cap="none" spc="0" dirty="0">
                <a:ln/>
                <a:solidFill>
                  <a:srgbClr val="FFFF00"/>
                </a:solidFill>
                <a:effectLst/>
              </a:rPr>
              <a:t>Я знаю, що …</a:t>
            </a:r>
            <a:endParaRPr lang="ru-RU" sz="8800" b="1" cap="none" spc="0" dirty="0">
              <a:ln/>
              <a:solidFill>
                <a:srgbClr val="FFFF00"/>
              </a:solidFill>
              <a:effectLst/>
            </a:endParaRPr>
          </a:p>
        </p:txBody>
      </p:sp>
      <p:pic>
        <p:nvPicPr>
          <p:cNvPr id="3074" name="Picture 2" descr="Микрофон Shure BETA 58S проводной для вокального пения (профессиональный  микофон для вокала), цена 560 грн - Prom.ua (ID#1506735316)">
            <a:extLst>
              <a:ext uri="{FF2B5EF4-FFF2-40B4-BE49-F238E27FC236}">
                <a16:creationId xmlns:a16="http://schemas.microsoft.com/office/drawing/2014/main" id="{499C65F4-F42E-488E-BA00-82B3A7C414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7" b="11166"/>
          <a:stretch/>
        </p:blipFill>
        <p:spPr bwMode="auto">
          <a:xfrm>
            <a:off x="3787775" y="228600"/>
            <a:ext cx="4022725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467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4578797-ADAD-4036-9D55-2B3BBB548997}"/>
              </a:ext>
            </a:extLst>
          </p:cNvPr>
          <p:cNvSpPr txBox="1"/>
          <p:nvPr/>
        </p:nvSpPr>
        <p:spPr>
          <a:xfrm>
            <a:off x="3816739" y="3035797"/>
            <a:ext cx="8273661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chemeClr val="bg1"/>
                </a:solidFill>
              </a:rPr>
              <a:t>       </a:t>
            </a:r>
            <a:r>
              <a:rPr lang="uk-UA" sz="4800" b="1" dirty="0"/>
              <a:t>Ст. 121</a:t>
            </a:r>
            <a:r>
              <a:rPr lang="en-US" sz="4800" b="1" dirty="0"/>
              <a:t> </a:t>
            </a:r>
            <a:r>
              <a:rPr lang="uk-UA" sz="4800" b="1" dirty="0"/>
              <a:t> вправа 4, </a:t>
            </a:r>
          </a:p>
          <a:p>
            <a:r>
              <a:rPr lang="uk-UA" sz="4800" b="1" dirty="0"/>
              <a:t>вправа 5 та другу задачу  із вправи 6</a:t>
            </a:r>
          </a:p>
          <a:p>
            <a:endParaRPr lang="uk-UA" sz="2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8E461A-CB1C-4662-AE4A-82624DDB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645" y="20614"/>
            <a:ext cx="3838384" cy="504568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395341A-19A3-4C3F-BC29-B1CD8AEFDD47}"/>
              </a:ext>
            </a:extLst>
          </p:cNvPr>
          <p:cNvSpPr txBox="1"/>
          <p:nvPr/>
        </p:nvSpPr>
        <p:spPr>
          <a:xfrm>
            <a:off x="3390966" y="1220017"/>
            <a:ext cx="80962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chemeClr val="bg1"/>
                </a:solidFill>
              </a:rPr>
              <a:t>     </a:t>
            </a:r>
            <a:r>
              <a:rPr lang="uk-UA" sz="8000" b="1" dirty="0"/>
              <a:t>Виконай сам!</a:t>
            </a:r>
            <a:endParaRPr lang="uk-UA" sz="4800" b="1" dirty="0"/>
          </a:p>
        </p:txBody>
      </p:sp>
    </p:spTree>
    <p:extLst>
      <p:ext uri="{BB962C8B-B14F-4D97-AF65-F5344CB8AC3E}">
        <p14:creationId xmlns:p14="http://schemas.microsoft.com/office/powerpoint/2010/main" val="14511363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1428</TotalTime>
  <Words>208</Words>
  <Application>Microsoft Office PowerPoint</Application>
  <PresentationFormat>Широкоэкранный</PresentationFormat>
  <Paragraphs>50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Times New Roman</vt:lpstr>
      <vt:lpstr>Wingdings 3</vt:lpstr>
      <vt:lpstr>Ион</vt:lpstr>
      <vt:lpstr>Презентация PowerPoint</vt:lpstr>
      <vt:lpstr>Творча робота  над задачею</vt:lpstr>
      <vt:lpstr>Презентация PowerPoint</vt:lpstr>
      <vt:lpstr>Презентация PowerPoint</vt:lpstr>
      <vt:lpstr>Презентация PowerPoint</vt:lpstr>
      <vt:lpstr>Презентация PowerPoint</vt:lpstr>
      <vt:lpstr> Додаємо на основі складу  чисел другого десятка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46</cp:revision>
  <dcterms:created xsi:type="dcterms:W3CDTF">2021-01-19T18:58:25Z</dcterms:created>
  <dcterms:modified xsi:type="dcterms:W3CDTF">2022-04-17T16:51:43Z</dcterms:modified>
</cp:coreProperties>
</file>