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7" r:id="rId1"/>
  </p:sldMasterIdLst>
  <p:sldIdLst>
    <p:sldId id="273" r:id="rId2"/>
    <p:sldId id="320" r:id="rId3"/>
    <p:sldId id="321" r:id="rId4"/>
    <p:sldId id="322" r:id="rId5"/>
    <p:sldId id="323" r:id="rId6"/>
    <p:sldId id="324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" initials="М" lastIdx="1" clrIdx="0">
    <p:extLst>
      <p:ext uri="{19B8F6BF-5375-455C-9EA6-DF929625EA0E}">
        <p15:presenceInfo xmlns:p15="http://schemas.microsoft.com/office/powerpoint/2012/main" userId="0778189b39a84a1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23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026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926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0733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64018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5326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94962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09169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7555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4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4856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2400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912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4097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401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226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6553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678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5D7293E-58F8-402D-AAB1-224AF2625F01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20250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  <p:sldLayoutId id="2147483779" r:id="rId12"/>
    <p:sldLayoutId id="2147483780" r:id="rId13"/>
    <p:sldLayoutId id="2147483781" r:id="rId14"/>
    <p:sldLayoutId id="2147483782" r:id="rId15"/>
    <p:sldLayoutId id="2147483783" r:id="rId16"/>
    <p:sldLayoutId id="214748378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CC4E3CC-51A0-419A-8B4C-C570DDF999A1}"/>
              </a:ext>
            </a:extLst>
          </p:cNvPr>
          <p:cNvSpPr txBox="1">
            <a:spLocks/>
          </p:cNvSpPr>
          <p:nvPr/>
        </p:nvSpPr>
        <p:spPr>
          <a:xfrm>
            <a:off x="6876776" y="2573631"/>
            <a:ext cx="2618916" cy="9118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ru-RU" dirty="0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66E73F36-B055-4C9B-B5A9-53DA7E7195AB}"/>
              </a:ext>
            </a:extLst>
          </p:cNvPr>
          <p:cNvSpPr txBox="1">
            <a:spLocks/>
          </p:cNvSpPr>
          <p:nvPr/>
        </p:nvSpPr>
        <p:spPr>
          <a:xfrm>
            <a:off x="196949" y="970670"/>
            <a:ext cx="11793644" cy="285483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6600" dirty="0">
                <a:solidFill>
                  <a:srgbClr val="00B0F0"/>
                </a:solidFill>
              </a:rPr>
              <a:t>	</a:t>
            </a:r>
            <a:r>
              <a:rPr lang="ru-RU" sz="8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Додаємо</a:t>
            </a:r>
            <a:r>
              <a:rPr lang="ru-RU" sz="8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8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віднімаємо</a:t>
            </a:r>
            <a:r>
              <a:rPr lang="ru-RU" sz="8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8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8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8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складу</a:t>
            </a:r>
          </a:p>
          <a:p>
            <a:pPr algn="ctr"/>
            <a:r>
              <a:rPr lang="ru-RU" sz="8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чисел другого десятка </a:t>
            </a:r>
            <a:endParaRPr lang="ru-RU" sz="40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0660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CC4E3CC-51A0-419A-8B4C-C570DDF999A1}"/>
              </a:ext>
            </a:extLst>
          </p:cNvPr>
          <p:cNvSpPr txBox="1">
            <a:spLocks/>
          </p:cNvSpPr>
          <p:nvPr/>
        </p:nvSpPr>
        <p:spPr>
          <a:xfrm>
            <a:off x="6876776" y="2573631"/>
            <a:ext cx="2618916" cy="9118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F1DB7AE-C7F2-407E-B2AD-B881C9CBD728}"/>
              </a:ext>
            </a:extLst>
          </p:cNvPr>
          <p:cNvSpPr txBox="1"/>
          <p:nvPr/>
        </p:nvSpPr>
        <p:spPr>
          <a:xfrm>
            <a:off x="1097280" y="1140968"/>
            <a:ext cx="100302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ПОВТОРИМО числа другого десятка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0210990-1038-4C1A-9BE7-DCE12A49D7DF}"/>
              </a:ext>
            </a:extLst>
          </p:cNvPr>
          <p:cNvSpPr txBox="1"/>
          <p:nvPr/>
        </p:nvSpPr>
        <p:spPr>
          <a:xfrm>
            <a:off x="402815" y="3029555"/>
            <a:ext cx="117891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11 12 13 14 15 16 17 18 19 20 </a:t>
            </a:r>
            <a:endParaRPr lang="uk-UA" sz="4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14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768D0B2-CDA6-4E0A-97A2-EC1AC6890584}"/>
              </a:ext>
            </a:extLst>
          </p:cNvPr>
          <p:cNvSpPr txBox="1"/>
          <p:nvPr/>
        </p:nvSpPr>
        <p:spPr>
          <a:xfrm>
            <a:off x="402815" y="1847869"/>
            <a:ext cx="1178918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>
              <a:buAutoNum type="arabicPlain" startAt="11"/>
            </a:pP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12  13  14  15  16  17  18</a:t>
            </a:r>
          </a:p>
          <a:p>
            <a:endParaRPr lang="uk-UA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19  20 </a:t>
            </a:r>
            <a:endParaRPr lang="uk-UA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2637008-2686-47B3-B6D4-8C7C4E4641CC}"/>
              </a:ext>
            </a:extLst>
          </p:cNvPr>
          <p:cNvSpPr txBox="1"/>
          <p:nvPr/>
        </p:nvSpPr>
        <p:spPr>
          <a:xfrm>
            <a:off x="402815" y="1586259"/>
            <a:ext cx="1130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10 і 1</a:t>
            </a:r>
            <a:endParaRPr lang="ru-RU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8FD1E17-5162-4D33-9FE6-77AD2990CA41}"/>
              </a:ext>
            </a:extLst>
          </p:cNvPr>
          <p:cNvSpPr txBox="1"/>
          <p:nvPr/>
        </p:nvSpPr>
        <p:spPr>
          <a:xfrm>
            <a:off x="1835603" y="1554058"/>
            <a:ext cx="1130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10 і 2</a:t>
            </a:r>
            <a:endParaRPr lang="ru-RU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060DD4-ADE9-42DF-8DC5-83739002AA70}"/>
              </a:ext>
            </a:extLst>
          </p:cNvPr>
          <p:cNvSpPr txBox="1"/>
          <p:nvPr/>
        </p:nvSpPr>
        <p:spPr>
          <a:xfrm>
            <a:off x="3241226" y="1593811"/>
            <a:ext cx="1130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10 і 3</a:t>
            </a:r>
            <a:endParaRPr lang="ru-RU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063712-EA6C-4EA3-9146-FE6D78CC1571}"/>
              </a:ext>
            </a:extLst>
          </p:cNvPr>
          <p:cNvSpPr txBox="1"/>
          <p:nvPr/>
        </p:nvSpPr>
        <p:spPr>
          <a:xfrm>
            <a:off x="4522967" y="1603872"/>
            <a:ext cx="1130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10 і 4</a:t>
            </a:r>
            <a:endParaRPr lang="ru-RU" sz="2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F1E8305-3E75-4324-964A-F76CCFF6A73B}"/>
              </a:ext>
            </a:extLst>
          </p:cNvPr>
          <p:cNvSpPr txBox="1"/>
          <p:nvPr/>
        </p:nvSpPr>
        <p:spPr>
          <a:xfrm>
            <a:off x="5892527" y="1603872"/>
            <a:ext cx="1130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10 і 5</a:t>
            </a:r>
            <a:endParaRPr lang="ru-RU" sz="2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76F4A7C-7DA7-45D8-9711-732C3F1471A8}"/>
              </a:ext>
            </a:extLst>
          </p:cNvPr>
          <p:cNvSpPr txBox="1"/>
          <p:nvPr/>
        </p:nvSpPr>
        <p:spPr>
          <a:xfrm>
            <a:off x="7271620" y="1603872"/>
            <a:ext cx="1130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10 і 6</a:t>
            </a:r>
            <a:endParaRPr lang="ru-RU" sz="2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479AEDF-0C11-4E76-A552-19B961068DA0}"/>
              </a:ext>
            </a:extLst>
          </p:cNvPr>
          <p:cNvSpPr txBox="1"/>
          <p:nvPr/>
        </p:nvSpPr>
        <p:spPr>
          <a:xfrm>
            <a:off x="8650713" y="1533561"/>
            <a:ext cx="1130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10 і 7</a:t>
            </a:r>
            <a:endParaRPr lang="ru-RU" sz="28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38A8FBA-4EDB-4518-8D9B-79614FA68911}"/>
              </a:ext>
            </a:extLst>
          </p:cNvPr>
          <p:cNvSpPr txBox="1"/>
          <p:nvPr/>
        </p:nvSpPr>
        <p:spPr>
          <a:xfrm>
            <a:off x="10064975" y="1525919"/>
            <a:ext cx="1130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10 і 8</a:t>
            </a:r>
            <a:endParaRPr lang="ru-RU" sz="2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B3D7019-268B-4EA5-A10B-BD495B6B6900}"/>
              </a:ext>
            </a:extLst>
          </p:cNvPr>
          <p:cNvSpPr txBox="1"/>
          <p:nvPr/>
        </p:nvSpPr>
        <p:spPr>
          <a:xfrm>
            <a:off x="681824" y="3697014"/>
            <a:ext cx="1130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10 і 9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960371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83F21D-01CC-4E01-A1EA-F1694C5F8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0579907" cy="1910654"/>
          </a:xfrm>
        </p:spPr>
        <p:txBody>
          <a:bodyPr/>
          <a:lstStyle/>
          <a:p>
            <a:r>
              <a:rPr lang="uk-UA" dirty="0"/>
              <a:t>	</a:t>
            </a:r>
            <a:r>
              <a:rPr lang="uk-UA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Додаємо</a:t>
            </a:r>
            <a:r>
              <a:rPr lang="uk-UA" sz="5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основі складу </a:t>
            </a:r>
            <a:br>
              <a:rPr lang="uk-UA" sz="5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5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чисел другого десятка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D8B0AA8-E9E2-4CEC-830E-8A9B37D5D2FB}"/>
              </a:ext>
            </a:extLst>
          </p:cNvPr>
          <p:cNvSpPr txBox="1"/>
          <p:nvPr/>
        </p:nvSpPr>
        <p:spPr>
          <a:xfrm>
            <a:off x="422030" y="2839720"/>
            <a:ext cx="28426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+ 4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3EA124-757D-41D4-AFB3-2BDF06FB8DC6}"/>
              </a:ext>
            </a:extLst>
          </p:cNvPr>
          <p:cNvSpPr txBox="1"/>
          <p:nvPr/>
        </p:nvSpPr>
        <p:spPr>
          <a:xfrm>
            <a:off x="422030" y="4516398"/>
            <a:ext cx="28426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+ 9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34FFB4-D600-44ED-84A0-E236EA4219FA}"/>
              </a:ext>
            </a:extLst>
          </p:cNvPr>
          <p:cNvSpPr txBox="1"/>
          <p:nvPr/>
        </p:nvSpPr>
        <p:spPr>
          <a:xfrm>
            <a:off x="4040191" y="2820182"/>
            <a:ext cx="28426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+ 1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332C38-C748-4C2E-AC92-579BCC1B6A69}"/>
              </a:ext>
            </a:extLst>
          </p:cNvPr>
          <p:cNvSpPr txBox="1"/>
          <p:nvPr/>
        </p:nvSpPr>
        <p:spPr>
          <a:xfrm>
            <a:off x="7927983" y="2820181"/>
            <a:ext cx="28426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+ 5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B9FA0A-AF05-4C50-8BBE-FAD4E8F5A6FA}"/>
              </a:ext>
            </a:extLst>
          </p:cNvPr>
          <p:cNvSpPr txBox="1"/>
          <p:nvPr/>
        </p:nvSpPr>
        <p:spPr>
          <a:xfrm>
            <a:off x="4040191" y="4481230"/>
            <a:ext cx="28426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+ 3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01BE5D3-91F6-4A24-AEF8-08C938BD4E32}"/>
              </a:ext>
            </a:extLst>
          </p:cNvPr>
          <p:cNvSpPr txBox="1"/>
          <p:nvPr/>
        </p:nvSpPr>
        <p:spPr>
          <a:xfrm>
            <a:off x="7927983" y="4481229"/>
            <a:ext cx="28426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+ 2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5119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C712BECF-3CFD-491C-9245-2B456D4B6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366" y="100396"/>
            <a:ext cx="10579907" cy="1910654"/>
          </a:xfrm>
        </p:spPr>
        <p:txBody>
          <a:bodyPr/>
          <a:lstStyle/>
          <a:p>
            <a:r>
              <a:rPr lang="uk-UA" dirty="0"/>
              <a:t>	</a:t>
            </a:r>
            <a:r>
              <a:rPr lang="uk-UA" sz="5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Віднімаємо</a:t>
            </a:r>
            <a:r>
              <a:rPr lang="uk-UA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основі складу </a:t>
            </a:r>
            <a:br>
              <a:rPr lang="uk-UA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чисел другого десятка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7593448-E8F9-4D97-B5A0-50BB4CBA10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046" t="23999" r="33407" b="10872"/>
          <a:stretch/>
        </p:blipFill>
        <p:spPr>
          <a:xfrm>
            <a:off x="1503089" y="2426677"/>
            <a:ext cx="1126672" cy="433988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8E875E5-55C7-40E6-AAC1-5EE2C112335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529" t="15338" r="47567" b="10369"/>
          <a:stretch/>
        </p:blipFill>
        <p:spPr>
          <a:xfrm>
            <a:off x="376417" y="2363372"/>
            <a:ext cx="1126672" cy="446649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C7C5394-6D11-484A-9350-C73EF88C880D}"/>
              </a:ext>
            </a:extLst>
          </p:cNvPr>
          <p:cNvSpPr txBox="1"/>
          <p:nvPr/>
        </p:nvSpPr>
        <p:spPr>
          <a:xfrm>
            <a:off x="3057641" y="2561550"/>
            <a:ext cx="15143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5DD740-05D6-4C97-B787-D8266DA763CA}"/>
              </a:ext>
            </a:extLst>
          </p:cNvPr>
          <p:cNvSpPr txBox="1"/>
          <p:nvPr/>
        </p:nvSpPr>
        <p:spPr>
          <a:xfrm>
            <a:off x="4121834" y="2498245"/>
            <a:ext cx="254625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- 3=</a:t>
            </a:r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49284FE-7C2A-47BB-B03E-FEA1BC86F1AF}"/>
              </a:ext>
            </a:extLst>
          </p:cNvPr>
          <p:cNvSpPr txBox="1"/>
          <p:nvPr/>
        </p:nvSpPr>
        <p:spPr>
          <a:xfrm>
            <a:off x="3057641" y="4233261"/>
            <a:ext cx="15143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BE6A8AF-10A1-40EB-9556-70427969C298}"/>
              </a:ext>
            </a:extLst>
          </p:cNvPr>
          <p:cNvSpPr txBox="1"/>
          <p:nvPr/>
        </p:nvSpPr>
        <p:spPr>
          <a:xfrm>
            <a:off x="4246099" y="4143051"/>
            <a:ext cx="347706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- 10=</a:t>
            </a:r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2FA0482-962D-453F-8F5E-3067CED75CAB}"/>
              </a:ext>
            </a:extLst>
          </p:cNvPr>
          <p:cNvSpPr txBox="1"/>
          <p:nvPr/>
        </p:nvSpPr>
        <p:spPr>
          <a:xfrm>
            <a:off x="3099844" y="2299989"/>
            <a:ext cx="1130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10 і 3</a:t>
            </a:r>
            <a:endParaRPr lang="ru-RU" sz="2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50E6E84-FA8C-40AC-9B77-B8893BB8F229}"/>
              </a:ext>
            </a:extLst>
          </p:cNvPr>
          <p:cNvSpPr txBox="1"/>
          <p:nvPr/>
        </p:nvSpPr>
        <p:spPr>
          <a:xfrm>
            <a:off x="3199942" y="4008100"/>
            <a:ext cx="1130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10 і 3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727090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DF99CC-6D18-47C9-B338-92A51A61E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7203661" cy="1400530"/>
          </a:xfrm>
        </p:spPr>
        <p:txBody>
          <a:bodyPr/>
          <a:lstStyle/>
          <a:p>
            <a:r>
              <a:rPr lang="uk-UA" dirty="0"/>
              <a:t>Знайди значення виразів</a:t>
            </a:r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1AB528-8357-4DA8-87C8-2E3F3A99C344}"/>
              </a:ext>
            </a:extLst>
          </p:cNvPr>
          <p:cNvSpPr txBox="1"/>
          <p:nvPr/>
        </p:nvSpPr>
        <p:spPr>
          <a:xfrm>
            <a:off x="9143999" y="2844130"/>
            <a:ext cx="28426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 – 7 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A5D720-3ED2-4BE7-8B2B-8669DFCE694C}"/>
              </a:ext>
            </a:extLst>
          </p:cNvPr>
          <p:cNvSpPr txBox="1"/>
          <p:nvPr/>
        </p:nvSpPr>
        <p:spPr>
          <a:xfrm>
            <a:off x="4420772" y="2844130"/>
            <a:ext cx="33504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 – 10 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794A43-49D2-4777-A907-DE0D44132221}"/>
              </a:ext>
            </a:extLst>
          </p:cNvPr>
          <p:cNvSpPr txBox="1"/>
          <p:nvPr/>
        </p:nvSpPr>
        <p:spPr>
          <a:xfrm>
            <a:off x="205323" y="2844130"/>
            <a:ext cx="31839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– 10 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4A7DF58-B890-4FEE-83A4-5DFF654B3878}"/>
              </a:ext>
            </a:extLst>
          </p:cNvPr>
          <p:cNvSpPr txBox="1">
            <a:spLocks/>
          </p:cNvSpPr>
          <p:nvPr/>
        </p:nvSpPr>
        <p:spPr>
          <a:xfrm>
            <a:off x="896985" y="4853561"/>
            <a:ext cx="10075814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/>
              <a:t>Виконай вправи 4, 5  на сторінці 119.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5167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952CB5C-0530-4952-A45C-8529D15A73BA}"/>
              </a:ext>
            </a:extLst>
          </p:cNvPr>
          <p:cNvSpPr/>
          <p:nvPr/>
        </p:nvSpPr>
        <p:spPr>
          <a:xfrm>
            <a:off x="-125703" y="2804383"/>
            <a:ext cx="1244340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7200" cap="none" spc="0" dirty="0">
                <a:ln/>
                <a:solidFill>
                  <a:srgbClr val="FFFF00"/>
                </a:solidFill>
                <a:effectLst/>
              </a:rPr>
              <a:t>Я знаю, що …</a:t>
            </a:r>
            <a:endParaRPr lang="ru-RU" sz="8800" b="1" cap="none" spc="0" dirty="0">
              <a:ln/>
              <a:solidFill>
                <a:srgbClr val="FFFF00"/>
              </a:solidFill>
              <a:effectLst/>
            </a:endParaRPr>
          </a:p>
        </p:txBody>
      </p:sp>
      <p:pic>
        <p:nvPicPr>
          <p:cNvPr id="3074" name="Picture 2" descr="Микрофон Shure BETA 58S проводной для вокального пения (профессиональный  микофон для вокала), цена 560 грн - Prom.ua (ID#1506735316)">
            <a:extLst>
              <a:ext uri="{FF2B5EF4-FFF2-40B4-BE49-F238E27FC236}">
                <a16:creationId xmlns:a16="http://schemas.microsoft.com/office/drawing/2014/main" id="{499C65F4-F42E-488E-BA00-82B3A7C414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7" b="11166"/>
          <a:stretch/>
        </p:blipFill>
        <p:spPr bwMode="auto">
          <a:xfrm>
            <a:off x="3787775" y="228600"/>
            <a:ext cx="4022725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64676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1371</TotalTime>
  <Words>143</Words>
  <Application>Microsoft Office PowerPoint</Application>
  <PresentationFormat>Широкоэкранный</PresentationFormat>
  <Paragraphs>37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Century Gothic</vt:lpstr>
      <vt:lpstr>Times New Roman</vt:lpstr>
      <vt:lpstr>Wingdings 3</vt:lpstr>
      <vt:lpstr>Ион</vt:lpstr>
      <vt:lpstr>Презентация PowerPoint</vt:lpstr>
      <vt:lpstr>Презентация PowerPoint</vt:lpstr>
      <vt:lpstr>Презентация PowerPoint</vt:lpstr>
      <vt:lpstr> Додаємо на основі складу  чисел другого десятка</vt:lpstr>
      <vt:lpstr> Віднімаємо на основі складу  чисел другого десятка</vt:lpstr>
      <vt:lpstr>Знайди значення виразів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Максим</cp:lastModifiedBy>
  <cp:revision>45</cp:revision>
  <dcterms:created xsi:type="dcterms:W3CDTF">2021-01-19T18:58:25Z</dcterms:created>
  <dcterms:modified xsi:type="dcterms:W3CDTF">2022-04-15T07:21:14Z</dcterms:modified>
</cp:coreProperties>
</file>