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334" r:id="rId2"/>
    <p:sldId id="328" r:id="rId3"/>
    <p:sldId id="335" r:id="rId4"/>
    <p:sldId id="329" r:id="rId5"/>
    <p:sldId id="273" r:id="rId6"/>
    <p:sldId id="331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95"/>
    <a:srgbClr val="EEC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 snapToGrid="0">
      <p:cViewPr>
        <p:scale>
          <a:sx n="50" d="100"/>
          <a:sy n="50" d="100"/>
        </p:scale>
        <p:origin x="91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7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401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32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96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5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85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40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9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9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53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7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25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28C84-D447-4A2C-AF6E-081A8CFD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6232991" cy="1400530"/>
          </a:xfrm>
        </p:spPr>
        <p:txBody>
          <a:bodyPr/>
          <a:lstStyle/>
          <a:p>
            <a:r>
              <a:rPr lang="uk-UA" dirty="0"/>
              <a:t>Я знаю, що число…</a:t>
            </a:r>
            <a:endParaRPr lang="ru-RU" dirty="0"/>
          </a:p>
        </p:txBody>
      </p:sp>
      <p:pic>
        <p:nvPicPr>
          <p:cNvPr id="3" name="Picture 2" descr="Микрофон Shure BETA 58S проводной для вокального пения (профессиональный  микофон для вокала), цена 560 грн - Prom.ua (ID#1506735316)">
            <a:extLst>
              <a:ext uri="{FF2B5EF4-FFF2-40B4-BE49-F238E27FC236}">
                <a16:creationId xmlns:a16="http://schemas.microsoft.com/office/drawing/2014/main" id="{1A8B6821-0B1B-4543-A21D-160FE38F0A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11166"/>
          <a:stretch/>
        </p:blipFill>
        <p:spPr bwMode="auto">
          <a:xfrm rot="16200000">
            <a:off x="-59471" y="2606724"/>
            <a:ext cx="4022725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Лупа арт.2047">
            <a:extLst>
              <a:ext uri="{FF2B5EF4-FFF2-40B4-BE49-F238E27FC236}">
                <a16:creationId xmlns:a16="http://schemas.microsoft.com/office/drawing/2014/main" id="{8F63A0E8-0D75-4AE7-BC38-4852B9B80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55042" y="508741"/>
            <a:ext cx="4022725" cy="335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EED1AF-D4EE-42AB-96D0-1B3E75FC27AB}"/>
              </a:ext>
            </a:extLst>
          </p:cNvPr>
          <p:cNvSpPr txBox="1"/>
          <p:nvPr/>
        </p:nvSpPr>
        <p:spPr>
          <a:xfrm>
            <a:off x="8547100" y="546100"/>
            <a:ext cx="1536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rgbClr val="FF0000"/>
                </a:solidFill>
              </a:rPr>
              <a:t>81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8C39D-A0F9-4010-BBBC-99447F3116ED}"/>
              </a:ext>
            </a:extLst>
          </p:cNvPr>
          <p:cNvSpPr txBox="1"/>
          <p:nvPr/>
        </p:nvSpPr>
        <p:spPr>
          <a:xfrm>
            <a:off x="5132892" y="2089624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B1581-B208-42F7-99C5-187E137F5A9A}"/>
              </a:ext>
            </a:extLst>
          </p:cNvPr>
          <p:cNvSpPr txBox="1"/>
          <p:nvPr/>
        </p:nvSpPr>
        <p:spPr>
          <a:xfrm>
            <a:off x="3746622" y="4391960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F216-2F1B-4428-95EA-F8F15F360703}"/>
              </a:ext>
            </a:extLst>
          </p:cNvPr>
          <p:cNvSpPr txBox="1"/>
          <p:nvPr/>
        </p:nvSpPr>
        <p:spPr>
          <a:xfrm>
            <a:off x="6485911" y="4391960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5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B58457-96E5-46B0-A97B-EC3F5499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53" y="1225217"/>
            <a:ext cx="10551771" cy="1108796"/>
          </a:xfrm>
        </p:spPr>
        <p:txBody>
          <a:bodyPr/>
          <a:lstStyle/>
          <a:p>
            <a:r>
              <a:rPr lang="uk-UA" dirty="0"/>
              <a:t> Запишіть числа у порядку </a:t>
            </a:r>
            <a:r>
              <a:rPr lang="uk-UA" dirty="0">
                <a:solidFill>
                  <a:schemeClr val="tx1"/>
                </a:solidFill>
              </a:rPr>
              <a:t>зростання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3C2F637-4886-4AB6-8308-DE52A24151C0}"/>
              </a:ext>
            </a:extLst>
          </p:cNvPr>
          <p:cNvSpPr txBox="1">
            <a:spLocks/>
          </p:cNvSpPr>
          <p:nvPr/>
        </p:nvSpPr>
        <p:spPr>
          <a:xfrm>
            <a:off x="322553" y="2874602"/>
            <a:ext cx="11811000" cy="11087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54,  78,  12,  8,   49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6ED27-C74D-4571-AC8B-6F805A1CF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920" y="285750"/>
            <a:ext cx="10239880" cy="1400530"/>
          </a:xfrm>
        </p:spPr>
        <p:txBody>
          <a:bodyPr/>
          <a:lstStyle/>
          <a:p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Сума розрядних доданків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2541A5-F684-482D-8422-B77738CFE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1" r="3333"/>
          <a:stretch/>
        </p:blipFill>
        <p:spPr>
          <a:xfrm>
            <a:off x="56140" y="1485900"/>
            <a:ext cx="4170051" cy="53721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3A277D-09CE-4C7F-AE4F-F93219E435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5" r="49375"/>
          <a:stretch/>
        </p:blipFill>
        <p:spPr>
          <a:xfrm rot="5400000">
            <a:off x="6226441" y="-514350"/>
            <a:ext cx="2857500" cy="6858000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18EE9D-0923-4CDB-86EF-B8DB9121BEC4}"/>
              </a:ext>
            </a:extLst>
          </p:cNvPr>
          <p:cNvCxnSpPr>
            <a:cxnSpLocks/>
          </p:cNvCxnSpPr>
          <p:nvPr/>
        </p:nvCxnSpPr>
        <p:spPr>
          <a:xfrm>
            <a:off x="6395487" y="3409950"/>
            <a:ext cx="3409950" cy="1905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057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FA935-889D-4FE2-A5D5-B92DB7A9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90" y="200892"/>
            <a:ext cx="10622110" cy="1400530"/>
          </a:xfrm>
        </p:spPr>
        <p:txBody>
          <a:bodyPr/>
          <a:lstStyle/>
          <a:p>
            <a:r>
              <a:rPr lang="uk-UA" sz="5400" dirty="0" err="1">
                <a:solidFill>
                  <a:schemeClr val="tx1"/>
                </a:solidFill>
              </a:rPr>
              <a:t>Запиши</a:t>
            </a:r>
            <a:r>
              <a:rPr lang="uk-UA" sz="5400" dirty="0">
                <a:solidFill>
                  <a:schemeClr val="tx1"/>
                </a:solidFill>
              </a:rPr>
              <a:t> числа</a:t>
            </a:r>
            <a:br>
              <a:rPr lang="uk-UA" sz="5400" dirty="0">
                <a:solidFill>
                  <a:schemeClr val="tx1"/>
                </a:solidFill>
              </a:rPr>
            </a:br>
            <a:r>
              <a:rPr lang="uk-UA" sz="5400" dirty="0">
                <a:solidFill>
                  <a:schemeClr val="tx1"/>
                </a:solidFill>
              </a:rPr>
              <a:t> сумою розрядних доданків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73876B-3A1D-47CB-AB95-D643D75561B1}"/>
              </a:ext>
            </a:extLst>
          </p:cNvPr>
          <p:cNvSpPr txBox="1"/>
          <p:nvPr/>
        </p:nvSpPr>
        <p:spPr>
          <a:xfrm>
            <a:off x="312590" y="2644170"/>
            <a:ext cx="22731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BA8A8-5184-4C69-8080-12E2C471BCDA}"/>
              </a:ext>
            </a:extLst>
          </p:cNvPr>
          <p:cNvSpPr txBox="1"/>
          <p:nvPr/>
        </p:nvSpPr>
        <p:spPr>
          <a:xfrm>
            <a:off x="6314725" y="2829538"/>
            <a:ext cx="1600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4A72D0-8F18-4A3A-BC67-895877655D61}"/>
              </a:ext>
            </a:extLst>
          </p:cNvPr>
          <p:cNvSpPr txBox="1"/>
          <p:nvPr/>
        </p:nvSpPr>
        <p:spPr>
          <a:xfrm>
            <a:off x="10230341" y="2644170"/>
            <a:ext cx="1600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0A088-D670-4CAB-916F-8FC4FF8BA088}"/>
              </a:ext>
            </a:extLst>
          </p:cNvPr>
          <p:cNvSpPr txBox="1"/>
          <p:nvPr/>
        </p:nvSpPr>
        <p:spPr>
          <a:xfrm>
            <a:off x="377142" y="2344789"/>
            <a:ext cx="127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і 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B91CA1-9C75-4101-B4E0-CD351886F1CB}"/>
              </a:ext>
            </a:extLst>
          </p:cNvPr>
          <p:cNvSpPr txBox="1"/>
          <p:nvPr/>
        </p:nvSpPr>
        <p:spPr>
          <a:xfrm>
            <a:off x="6348758" y="2506372"/>
            <a:ext cx="127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і 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4ADF6-7648-4719-B55D-6AE13C3CCF5B}"/>
              </a:ext>
            </a:extLst>
          </p:cNvPr>
          <p:cNvSpPr txBox="1"/>
          <p:nvPr/>
        </p:nvSpPr>
        <p:spPr>
          <a:xfrm>
            <a:off x="10391990" y="2183207"/>
            <a:ext cx="127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і 8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C39D1A-1F87-44F7-AB18-1EACF529532A}"/>
              </a:ext>
            </a:extLst>
          </p:cNvPr>
          <p:cNvSpPr txBox="1"/>
          <p:nvPr/>
        </p:nvSpPr>
        <p:spPr>
          <a:xfrm>
            <a:off x="39479" y="4380819"/>
            <a:ext cx="47420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16=10+6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4599DF-647B-445D-A70B-CEFB886905E8}"/>
              </a:ext>
            </a:extLst>
          </p:cNvPr>
          <p:cNvSpPr txBox="1"/>
          <p:nvPr/>
        </p:nvSpPr>
        <p:spPr>
          <a:xfrm>
            <a:off x="6096001" y="4338251"/>
            <a:ext cx="487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31=30+1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/>
      <p:bldP spid="15" grpId="0"/>
      <p:bldP spid="16" grpId="0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96949" y="970670"/>
            <a:ext cx="11793644" cy="28548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числа сумою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розрядних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доданків</a:t>
            </a:r>
            <a:r>
              <a:rPr lang="ru-RU" sz="8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1F2E7B9-BCC9-40E2-818C-52DE6F33B033}"/>
              </a:ext>
            </a:extLst>
          </p:cNvPr>
          <p:cNvSpPr txBox="1">
            <a:spLocks/>
          </p:cNvSpPr>
          <p:nvPr/>
        </p:nvSpPr>
        <p:spPr>
          <a:xfrm>
            <a:off x="551543" y="3819239"/>
            <a:ext cx="3855357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B47F820-CFE7-4C34-AA43-DFD802067DDF}"/>
              </a:ext>
            </a:extLst>
          </p:cNvPr>
          <p:cNvSpPr txBox="1">
            <a:spLocks/>
          </p:cNvSpPr>
          <p:nvPr/>
        </p:nvSpPr>
        <p:spPr>
          <a:xfrm>
            <a:off x="6707392" y="3891810"/>
            <a:ext cx="5283201" cy="20174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CE6DA-A92B-4121-BF50-64704DD36F6A}"/>
              </a:ext>
            </a:extLst>
          </p:cNvPr>
          <p:cNvSpPr txBox="1"/>
          <p:nvPr/>
        </p:nvSpPr>
        <p:spPr>
          <a:xfrm>
            <a:off x="879143" y="433963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ADB42B-40B0-473B-967B-190ADF25B76C}"/>
              </a:ext>
            </a:extLst>
          </p:cNvPr>
          <p:cNvSpPr txBox="1"/>
          <p:nvPr/>
        </p:nvSpPr>
        <p:spPr>
          <a:xfrm>
            <a:off x="3641979" y="4326801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84B300-A999-476C-AA5A-2EE3FBDA1804}"/>
              </a:ext>
            </a:extLst>
          </p:cNvPr>
          <p:cNvSpPr txBox="1"/>
          <p:nvPr/>
        </p:nvSpPr>
        <p:spPr>
          <a:xfrm>
            <a:off x="6586156" y="433963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FD8162-0A38-4C2D-8967-11F695F648C0}"/>
              </a:ext>
            </a:extLst>
          </p:cNvPr>
          <p:cNvSpPr txBox="1"/>
          <p:nvPr/>
        </p:nvSpPr>
        <p:spPr>
          <a:xfrm>
            <a:off x="9348992" y="4339636"/>
            <a:ext cx="1600078" cy="156966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9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14643"/>
              </p:ext>
            </p:extLst>
          </p:nvPr>
        </p:nvGraphicFramePr>
        <p:xfrm>
          <a:off x="902251" y="865891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77765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48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244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4210631" y="157624"/>
            <a:ext cx="370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r>
              <a:rPr lang="en-US" sz="4800" dirty="0"/>
              <a:t> 5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1146842"/>
            <a:ext cx="2743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39649" y="1696527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18см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4164155" y="3053224"/>
            <a:ext cx="2694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 1см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49116E-04DC-4BB6-8E62-E70645B1C993}"/>
              </a:ext>
            </a:extLst>
          </p:cNvPr>
          <p:cNvSpPr/>
          <p:nvPr/>
        </p:nvSpPr>
        <p:spPr>
          <a:xfrm>
            <a:off x="3062514" y="3085072"/>
            <a:ext cx="670819" cy="63992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C8E19-6C77-40DF-93C0-E678F9CC58A6}"/>
              </a:ext>
            </a:extLst>
          </p:cNvPr>
          <p:cNvSpPr txBox="1"/>
          <p:nvPr/>
        </p:nvSpPr>
        <p:spPr>
          <a:xfrm>
            <a:off x="2919662" y="2961271"/>
            <a:ext cx="1814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18" grpId="0"/>
      <p:bldP spid="3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3816739" y="3035797"/>
            <a:ext cx="8273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endParaRPr lang="uk-UA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1969500" y="2066301"/>
            <a:ext cx="85388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Попрацюй самостійно</a:t>
            </a:r>
          </a:p>
          <a:p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123 вправа 4 (закінчити), задача 5 </a:t>
            </a: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1729</TotalTime>
  <Words>93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Я знаю, що число…</vt:lpstr>
      <vt:lpstr> Запишіть числа у порядку зростання </vt:lpstr>
      <vt:lpstr>Сума розрядних доданків</vt:lpstr>
      <vt:lpstr>Запиши числа  сумою розрядних доданків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53</cp:revision>
  <dcterms:created xsi:type="dcterms:W3CDTF">2021-01-19T18:58:25Z</dcterms:created>
  <dcterms:modified xsi:type="dcterms:W3CDTF">2022-04-21T18:37:17Z</dcterms:modified>
</cp:coreProperties>
</file>