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334" r:id="rId2"/>
    <p:sldId id="336" r:id="rId3"/>
    <p:sldId id="337" r:id="rId4"/>
    <p:sldId id="338" r:id="rId5"/>
    <p:sldId id="339" r:id="rId6"/>
    <p:sldId id="328" r:id="rId7"/>
    <p:sldId id="340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A95"/>
    <a:srgbClr val="EEC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 snapToGrid="0">
      <p:cViewPr varScale="1">
        <p:scale>
          <a:sx n="68" d="100"/>
          <a:sy n="68" d="100"/>
        </p:scale>
        <p:origin x="2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28C84-D447-4A2C-AF6E-081A8CFD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980946"/>
            <a:ext cx="11691257" cy="1400530"/>
          </a:xfrm>
        </p:spPr>
        <p:txBody>
          <a:bodyPr/>
          <a:lstStyle/>
          <a:p>
            <a:r>
              <a:rPr lang="uk-UA" dirty="0" err="1"/>
              <a:t>Запиши</a:t>
            </a:r>
            <a:r>
              <a:rPr lang="uk-UA" dirty="0"/>
              <a:t> </a:t>
            </a:r>
            <a:r>
              <a:rPr lang="uk-UA" b="1" dirty="0">
                <a:solidFill>
                  <a:schemeClr val="bg1"/>
                </a:solidFill>
              </a:rPr>
              <a:t>число</a:t>
            </a:r>
            <a:r>
              <a:rPr lang="uk-UA" dirty="0"/>
              <a:t> </a:t>
            </a:r>
            <a:r>
              <a:rPr lang="uk-UA" dirty="0">
                <a:solidFill>
                  <a:srgbClr val="00B0F0"/>
                </a:solidFill>
              </a:rPr>
              <a:t>сумою розрядних доданків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B1581-B208-42F7-99C5-187E137F5A9A}"/>
              </a:ext>
            </a:extLst>
          </p:cNvPr>
          <p:cNvSpPr txBox="1"/>
          <p:nvPr/>
        </p:nvSpPr>
        <p:spPr>
          <a:xfrm>
            <a:off x="663788" y="2381476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1BF216-2F1B-4428-95EA-F8F15F360703}"/>
              </a:ext>
            </a:extLst>
          </p:cNvPr>
          <p:cNvSpPr txBox="1"/>
          <p:nvPr/>
        </p:nvSpPr>
        <p:spPr>
          <a:xfrm>
            <a:off x="663788" y="4757720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5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28C84-D447-4A2C-AF6E-081A8CFD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64540" cy="1400530"/>
          </a:xfrm>
        </p:spPr>
        <p:txBody>
          <a:bodyPr/>
          <a:lstStyle/>
          <a:p>
            <a:r>
              <a:rPr lang="uk-UA" dirty="0"/>
              <a:t>Пригадаємо таблицю розрядів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B1581-B208-42F7-99C5-187E137F5A9A}"/>
              </a:ext>
            </a:extLst>
          </p:cNvPr>
          <p:cNvSpPr txBox="1"/>
          <p:nvPr/>
        </p:nvSpPr>
        <p:spPr>
          <a:xfrm>
            <a:off x="10311571" y="1152983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1BF216-2F1B-4428-95EA-F8F15F360703}"/>
              </a:ext>
            </a:extLst>
          </p:cNvPr>
          <p:cNvSpPr txBox="1"/>
          <p:nvPr/>
        </p:nvSpPr>
        <p:spPr>
          <a:xfrm>
            <a:off x="10311571" y="3121794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8">
            <a:extLst>
              <a:ext uri="{FF2B5EF4-FFF2-40B4-BE49-F238E27FC236}">
                <a16:creationId xmlns:a16="http://schemas.microsoft.com/office/drawing/2014/main" id="{1100BB07-818D-491B-B40B-DB7E841BA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667125"/>
              </p:ext>
            </p:extLst>
          </p:nvPr>
        </p:nvGraphicFramePr>
        <p:xfrm>
          <a:off x="280351" y="1650402"/>
          <a:ext cx="9609237" cy="4754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64853">
                  <a:extLst>
                    <a:ext uri="{9D8B030D-6E8A-4147-A177-3AD203B41FA5}">
                      <a16:colId xmlns:a16="http://schemas.microsoft.com/office/drawing/2014/main" val="1536549242"/>
                    </a:ext>
                  </a:extLst>
                </a:gridCol>
                <a:gridCol w="4744384">
                  <a:extLst>
                    <a:ext uri="{9D8B030D-6E8A-4147-A177-3AD203B41FA5}">
                      <a16:colId xmlns:a16="http://schemas.microsoft.com/office/drawing/2014/main" val="12612808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6600" dirty="0"/>
                        <a:t>Десятки</a:t>
                      </a:r>
                      <a:r>
                        <a:rPr lang="uk-UA" sz="3600" dirty="0"/>
                        <a:t> 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7200" dirty="0"/>
                        <a:t>Одиниці</a:t>
                      </a:r>
                      <a:endParaRPr lang="ru-RU" sz="7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5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7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688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7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55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7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3600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8E9DC85-3A23-48C9-B53A-633DB7738436}"/>
              </a:ext>
            </a:extLst>
          </p:cNvPr>
          <p:cNvSpPr txBox="1"/>
          <p:nvPr/>
        </p:nvSpPr>
        <p:spPr>
          <a:xfrm>
            <a:off x="10411719" y="4904874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5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1367582" y="1484927"/>
            <a:ext cx="6195812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 + 40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0237ED-4FEE-40E7-86FD-400AC1FFA59C}"/>
              </a:ext>
            </a:extLst>
          </p:cNvPr>
          <p:cNvCxnSpPr>
            <a:cxnSpLocks/>
          </p:cNvCxnSpPr>
          <p:nvPr/>
        </p:nvCxnSpPr>
        <p:spPr>
          <a:xfrm>
            <a:off x="2926081" y="3285308"/>
            <a:ext cx="415577" cy="12401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914545-F27B-46A6-BF93-1EE50E92DACB}"/>
              </a:ext>
            </a:extLst>
          </p:cNvPr>
          <p:cNvCxnSpPr>
            <a:cxnSpLocks/>
          </p:cNvCxnSpPr>
          <p:nvPr/>
        </p:nvCxnSpPr>
        <p:spPr>
          <a:xfrm flipH="1">
            <a:off x="3386781" y="3294560"/>
            <a:ext cx="3337695" cy="1186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32D775-7A5B-4731-ACE9-1B49AB8AA6FB}"/>
              </a:ext>
            </a:extLst>
          </p:cNvPr>
          <p:cNvCxnSpPr>
            <a:cxnSpLocks/>
          </p:cNvCxnSpPr>
          <p:nvPr/>
        </p:nvCxnSpPr>
        <p:spPr>
          <a:xfrm>
            <a:off x="1850285" y="3285308"/>
            <a:ext cx="122650" cy="12401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F6ACF9-218A-4710-AB01-05478D326CD5}"/>
              </a:ext>
            </a:extLst>
          </p:cNvPr>
          <p:cNvSpPr txBox="1"/>
          <p:nvPr/>
        </p:nvSpPr>
        <p:spPr>
          <a:xfrm>
            <a:off x="2678934" y="4480560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796052-E668-49E5-9AD0-F7D5631CA1B4}"/>
              </a:ext>
            </a:extLst>
          </p:cNvPr>
          <p:cNvSpPr txBox="1"/>
          <p:nvPr/>
        </p:nvSpPr>
        <p:spPr>
          <a:xfrm>
            <a:off x="1265088" y="4433007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7AD59-5F7E-403A-A1D5-81DEC0A1911A}"/>
              </a:ext>
            </a:extLst>
          </p:cNvPr>
          <p:cNvSpPr txBox="1"/>
          <p:nvPr/>
        </p:nvSpPr>
        <p:spPr>
          <a:xfrm>
            <a:off x="8147704" y="1781722"/>
            <a:ext cx="2676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=78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A207255-076D-48FC-B42E-FB7D49CC6EE1}"/>
              </a:ext>
            </a:extLst>
          </p:cNvPr>
          <p:cNvCxnSpPr>
            <a:cxnSpLocks/>
          </p:cNvCxnSpPr>
          <p:nvPr/>
        </p:nvCxnSpPr>
        <p:spPr>
          <a:xfrm flipH="1">
            <a:off x="1972935" y="3343875"/>
            <a:ext cx="3495767" cy="11366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10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4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1367582" y="1484927"/>
            <a:ext cx="6195812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65 - 40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0237ED-4FEE-40E7-86FD-400AC1FFA59C}"/>
              </a:ext>
            </a:extLst>
          </p:cNvPr>
          <p:cNvCxnSpPr>
            <a:cxnSpLocks/>
          </p:cNvCxnSpPr>
          <p:nvPr/>
        </p:nvCxnSpPr>
        <p:spPr>
          <a:xfrm>
            <a:off x="2926081" y="3285308"/>
            <a:ext cx="415577" cy="12401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914545-F27B-46A6-BF93-1EE50E92DACB}"/>
              </a:ext>
            </a:extLst>
          </p:cNvPr>
          <p:cNvCxnSpPr>
            <a:cxnSpLocks/>
          </p:cNvCxnSpPr>
          <p:nvPr/>
        </p:nvCxnSpPr>
        <p:spPr>
          <a:xfrm flipH="1">
            <a:off x="3386782" y="3285308"/>
            <a:ext cx="2709217" cy="11952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32D775-7A5B-4731-ACE9-1B49AB8AA6FB}"/>
              </a:ext>
            </a:extLst>
          </p:cNvPr>
          <p:cNvCxnSpPr>
            <a:cxnSpLocks/>
          </p:cNvCxnSpPr>
          <p:nvPr/>
        </p:nvCxnSpPr>
        <p:spPr>
          <a:xfrm>
            <a:off x="1850285" y="3285308"/>
            <a:ext cx="122650" cy="12401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F6ACF9-218A-4710-AB01-05478D326CD5}"/>
              </a:ext>
            </a:extLst>
          </p:cNvPr>
          <p:cNvSpPr txBox="1"/>
          <p:nvPr/>
        </p:nvSpPr>
        <p:spPr>
          <a:xfrm>
            <a:off x="2678934" y="4480560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796052-E668-49E5-9AD0-F7D5631CA1B4}"/>
              </a:ext>
            </a:extLst>
          </p:cNvPr>
          <p:cNvSpPr txBox="1"/>
          <p:nvPr/>
        </p:nvSpPr>
        <p:spPr>
          <a:xfrm>
            <a:off x="1265088" y="4433007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7AD59-5F7E-403A-A1D5-81DEC0A1911A}"/>
              </a:ext>
            </a:extLst>
          </p:cNvPr>
          <p:cNvSpPr txBox="1"/>
          <p:nvPr/>
        </p:nvSpPr>
        <p:spPr>
          <a:xfrm>
            <a:off x="6772505" y="1662699"/>
            <a:ext cx="26767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=25</a:t>
            </a:r>
            <a:endParaRPr lang="ru-RU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A207255-076D-48FC-B42E-FB7D49CC6EE1}"/>
              </a:ext>
            </a:extLst>
          </p:cNvPr>
          <p:cNvCxnSpPr>
            <a:cxnSpLocks/>
          </p:cNvCxnSpPr>
          <p:nvPr/>
        </p:nvCxnSpPr>
        <p:spPr>
          <a:xfrm flipH="1">
            <a:off x="1919387" y="3351382"/>
            <a:ext cx="3495767" cy="11366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64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4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288876" y="1528241"/>
            <a:ext cx="6195812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+ 20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26ED5F8B-AFC9-4FD3-B422-1D99134D7F85}"/>
              </a:ext>
            </a:extLst>
          </p:cNvPr>
          <p:cNvSpPr txBox="1">
            <a:spLocks/>
          </p:cNvSpPr>
          <p:nvPr/>
        </p:nvSpPr>
        <p:spPr>
          <a:xfrm>
            <a:off x="6724510" y="1480688"/>
            <a:ext cx="5049478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82 - 30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73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1367582" y="1484927"/>
            <a:ext cx="4994029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 + 5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0237ED-4FEE-40E7-86FD-400AC1FFA59C}"/>
              </a:ext>
            </a:extLst>
          </p:cNvPr>
          <p:cNvCxnSpPr>
            <a:cxnSpLocks/>
          </p:cNvCxnSpPr>
          <p:nvPr/>
        </p:nvCxnSpPr>
        <p:spPr>
          <a:xfrm>
            <a:off x="2926080" y="3285308"/>
            <a:ext cx="1058092" cy="607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914545-F27B-46A6-BF93-1EE50E92DACB}"/>
              </a:ext>
            </a:extLst>
          </p:cNvPr>
          <p:cNvCxnSpPr>
            <a:cxnSpLocks/>
          </p:cNvCxnSpPr>
          <p:nvPr/>
        </p:nvCxnSpPr>
        <p:spPr>
          <a:xfrm flipH="1">
            <a:off x="3984172" y="3351382"/>
            <a:ext cx="1449977" cy="5413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32D775-7A5B-4731-ACE9-1B49AB8AA6FB}"/>
              </a:ext>
            </a:extLst>
          </p:cNvPr>
          <p:cNvCxnSpPr>
            <a:cxnSpLocks/>
          </p:cNvCxnSpPr>
          <p:nvPr/>
        </p:nvCxnSpPr>
        <p:spPr>
          <a:xfrm>
            <a:off x="1854042" y="3285308"/>
            <a:ext cx="687448" cy="7319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F6ACF9-218A-4710-AB01-05478D326CD5}"/>
              </a:ext>
            </a:extLst>
          </p:cNvPr>
          <p:cNvSpPr txBox="1"/>
          <p:nvPr/>
        </p:nvSpPr>
        <p:spPr>
          <a:xfrm>
            <a:off x="3395217" y="3803413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796052-E668-49E5-9AD0-F7D5631CA1B4}"/>
              </a:ext>
            </a:extLst>
          </p:cNvPr>
          <p:cNvSpPr txBox="1"/>
          <p:nvPr/>
        </p:nvSpPr>
        <p:spPr>
          <a:xfrm>
            <a:off x="1998618" y="3741422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7AD59-5F7E-403A-A1D5-81DEC0A1911A}"/>
              </a:ext>
            </a:extLst>
          </p:cNvPr>
          <p:cNvSpPr txBox="1"/>
          <p:nvPr/>
        </p:nvSpPr>
        <p:spPr>
          <a:xfrm>
            <a:off x="6589206" y="1781722"/>
            <a:ext cx="2676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=5 9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8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14" y="376131"/>
            <a:ext cx="10551771" cy="1108796"/>
          </a:xfrm>
        </p:spPr>
        <p:txBody>
          <a:bodyPr/>
          <a:lstStyle/>
          <a:p>
            <a:r>
              <a:rPr lang="uk-UA" dirty="0"/>
              <a:t> Додаємо і віднімаємо числа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1367582" y="1484927"/>
            <a:ext cx="4994029" cy="1932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39 - 3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0237ED-4FEE-40E7-86FD-400AC1FFA59C}"/>
              </a:ext>
            </a:extLst>
          </p:cNvPr>
          <p:cNvCxnSpPr>
            <a:cxnSpLocks/>
          </p:cNvCxnSpPr>
          <p:nvPr/>
        </p:nvCxnSpPr>
        <p:spPr>
          <a:xfrm>
            <a:off x="2926080" y="3285308"/>
            <a:ext cx="1058092" cy="607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914545-F27B-46A6-BF93-1EE50E92DACB}"/>
              </a:ext>
            </a:extLst>
          </p:cNvPr>
          <p:cNvCxnSpPr>
            <a:cxnSpLocks/>
          </p:cNvCxnSpPr>
          <p:nvPr/>
        </p:nvCxnSpPr>
        <p:spPr>
          <a:xfrm flipH="1">
            <a:off x="3984172" y="3351382"/>
            <a:ext cx="1449977" cy="5413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32D775-7A5B-4731-ACE9-1B49AB8AA6FB}"/>
              </a:ext>
            </a:extLst>
          </p:cNvPr>
          <p:cNvCxnSpPr>
            <a:cxnSpLocks/>
          </p:cNvCxnSpPr>
          <p:nvPr/>
        </p:nvCxnSpPr>
        <p:spPr>
          <a:xfrm>
            <a:off x="1854042" y="3285308"/>
            <a:ext cx="687448" cy="7319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F6ACF9-218A-4710-AB01-05478D326CD5}"/>
              </a:ext>
            </a:extLst>
          </p:cNvPr>
          <p:cNvSpPr txBox="1"/>
          <p:nvPr/>
        </p:nvSpPr>
        <p:spPr>
          <a:xfrm>
            <a:off x="3395217" y="3803413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796052-E668-49E5-9AD0-F7D5631CA1B4}"/>
              </a:ext>
            </a:extLst>
          </p:cNvPr>
          <p:cNvSpPr txBox="1"/>
          <p:nvPr/>
        </p:nvSpPr>
        <p:spPr>
          <a:xfrm>
            <a:off x="1998618" y="3741422"/>
            <a:ext cx="166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7AD59-5F7E-403A-A1D5-81DEC0A1911A}"/>
              </a:ext>
            </a:extLst>
          </p:cNvPr>
          <p:cNvSpPr txBox="1"/>
          <p:nvPr/>
        </p:nvSpPr>
        <p:spPr>
          <a:xfrm>
            <a:off x="6081346" y="1870885"/>
            <a:ext cx="26767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=36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4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3816739" y="3035797"/>
            <a:ext cx="8273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  </a:t>
            </a:r>
            <a:endParaRPr lang="uk-UA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300446" y="1021273"/>
            <a:ext cx="103196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Попрацюй самостійно</a:t>
            </a:r>
          </a:p>
          <a:p>
            <a:endParaRPr lang="uk-U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126 вправа 3, </a:t>
            </a:r>
          </a:p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127  вправа 3.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1940</TotalTime>
  <Words>105</Words>
  <Application>Microsoft Office PowerPoint</Application>
  <PresentationFormat>Широкоэкранный</PresentationFormat>
  <Paragraphs>37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Ион</vt:lpstr>
      <vt:lpstr>Запиши число сумою розрядних доданків</vt:lpstr>
      <vt:lpstr>Пригадаємо таблицю розрядів</vt:lpstr>
      <vt:lpstr> Додаємо і віднімаємо числа </vt:lpstr>
      <vt:lpstr> Додаємо і віднімаємо числа </vt:lpstr>
      <vt:lpstr> Додаємо і віднімаємо числа </vt:lpstr>
      <vt:lpstr> Додаємо і віднімаємо числа </vt:lpstr>
      <vt:lpstr> Додаємо і віднімаємо числа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55</cp:revision>
  <dcterms:created xsi:type="dcterms:W3CDTF">2021-01-19T18:58:25Z</dcterms:created>
  <dcterms:modified xsi:type="dcterms:W3CDTF">2022-04-25T18:54:52Z</dcterms:modified>
</cp:coreProperties>
</file>