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67" r:id="rId3"/>
    <p:sldId id="266" r:id="rId4"/>
    <p:sldId id="269" r:id="rId5"/>
    <p:sldId id="271" r:id="rId6"/>
    <p:sldId id="270" r:id="rId7"/>
    <p:sldId id="272" r:id="rId8"/>
    <p:sldId id="268" r:id="rId9"/>
    <p:sldId id="262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9D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102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18.03.2022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854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18.03.2022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8533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18.03.2022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0361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18.03.2022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274377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18.03.2022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7330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18.03.2022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4665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18.03.2022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15213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18.03.2022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47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18.03.2022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645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18.03.2022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0354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18.03.2022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2645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18.03.2022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1402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18.03.2022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302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18.03.2022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3895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18.03.2022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1953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18.03.2022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7793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6154-76A6-4225-9ADA-19778BD4BE92}" type="datetimeFigureOut">
              <a:rPr lang="ru-RU" smtClean="0"/>
              <a:t>18.03.2022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555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DE266154-76A6-4225-9ADA-19778BD4BE92}" type="datetimeFigureOut">
              <a:rPr lang="ru-RU" smtClean="0"/>
              <a:t>18.03.2022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3C2CF0-C4F3-43A2-AD57-701AE73897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62127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147833" y="2095947"/>
            <a:ext cx="54098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+ х = 10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Буква Х">
            <a:extLst>
              <a:ext uri="{FF2B5EF4-FFF2-40B4-BE49-F238E27FC236}">
                <a16:creationId xmlns:a16="http://schemas.microsoft.com/office/drawing/2014/main" id="{C7DB795E-EEEE-46AE-91A6-3BD3E42229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252" y="1798845"/>
            <a:ext cx="4110991" cy="4659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04BA82A-DABA-47C2-9F34-499E403DE2C3}"/>
              </a:ext>
            </a:extLst>
          </p:cNvPr>
          <p:cNvSpPr txBox="1"/>
          <p:nvPr/>
        </p:nvSpPr>
        <p:spPr>
          <a:xfrm>
            <a:off x="465513" y="400032"/>
            <a:ext cx="108065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Доданок + доданок = сума 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F3EA3A9-A594-4E8E-A6CE-785904CC73E9}"/>
              </a:ext>
            </a:extLst>
          </p:cNvPr>
          <p:cNvSpPr txBox="1"/>
          <p:nvPr/>
        </p:nvSpPr>
        <p:spPr>
          <a:xfrm>
            <a:off x="5147832" y="4305603"/>
            <a:ext cx="54098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 + 2 = 9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8724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84985" y="1383056"/>
            <a:ext cx="1022203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8800" dirty="0">
                <a:solidFill>
                  <a:srgbClr val="FFC000"/>
                </a:solidFill>
              </a:rPr>
              <a:t>Старанно попрацювали! </a:t>
            </a:r>
            <a:endParaRPr lang="ru-RU" sz="88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921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03142A7-4B8F-4BE9-835B-8C3438401D65}"/>
              </a:ext>
            </a:extLst>
          </p:cNvPr>
          <p:cNvSpPr txBox="1"/>
          <p:nvPr/>
        </p:nvSpPr>
        <p:spPr>
          <a:xfrm>
            <a:off x="0" y="2413337"/>
            <a:ext cx="118539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зменшуване - від’ємник = різниця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17B648-DF51-4509-A92A-FA04C08F5BA0}"/>
              </a:ext>
            </a:extLst>
          </p:cNvPr>
          <p:cNvSpPr txBox="1"/>
          <p:nvPr/>
        </p:nvSpPr>
        <p:spPr>
          <a:xfrm>
            <a:off x="2011680" y="878476"/>
            <a:ext cx="85454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/>
              <a:t>  10    -    6      =     4 </a:t>
            </a:r>
            <a:endParaRPr lang="ru-RU" sz="19900" dirty="0"/>
          </a:p>
        </p:txBody>
      </p:sp>
    </p:spTree>
    <p:extLst>
      <p:ext uri="{BB962C8B-B14F-4D97-AF65-F5344CB8AC3E}">
        <p14:creationId xmlns:p14="http://schemas.microsoft.com/office/powerpoint/2010/main" val="587906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03142A7-4B8F-4BE9-835B-8C3438401D65}"/>
              </a:ext>
            </a:extLst>
          </p:cNvPr>
          <p:cNvSpPr txBox="1"/>
          <p:nvPr/>
        </p:nvSpPr>
        <p:spPr>
          <a:xfrm>
            <a:off x="360218" y="1419935"/>
            <a:ext cx="114715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Знаходимо</a:t>
            </a: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невідомі </a:t>
            </a:r>
            <a:r>
              <a:rPr lang="uk-UA" sz="7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зменшуване</a:t>
            </a:r>
            <a:r>
              <a:rPr lang="uk-UA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uk-UA" sz="7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від’ємник</a:t>
            </a:r>
            <a:endParaRPr lang="ru-RU" sz="72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2" descr="Буква Х">
            <a:extLst>
              <a:ext uri="{FF2B5EF4-FFF2-40B4-BE49-F238E27FC236}">
                <a16:creationId xmlns:a16="http://schemas.microsoft.com/office/drawing/2014/main" id="{B6A55424-7E91-4217-A8E4-EEDC715878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20" y="3938230"/>
            <a:ext cx="1974818" cy="223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Знаки оклику – Vpoltave.info">
            <a:extLst>
              <a:ext uri="{FF2B5EF4-FFF2-40B4-BE49-F238E27FC236}">
                <a16:creationId xmlns:a16="http://schemas.microsoft.com/office/drawing/2014/main" id="{1DA11AAF-6BB1-4EF2-ACB0-FD75B4773D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31" t="11673" r="17589" b="9268"/>
          <a:stretch/>
        </p:blipFill>
        <p:spPr bwMode="auto">
          <a:xfrm>
            <a:off x="8262851" y="3938230"/>
            <a:ext cx="3025833" cy="2308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4629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BFDD1463-C45A-4812-9C61-98E6A8AAE3A0}"/>
              </a:ext>
            </a:extLst>
          </p:cNvPr>
          <p:cNvSpPr txBox="1"/>
          <p:nvPr/>
        </p:nvSpPr>
        <p:spPr>
          <a:xfrm>
            <a:off x="1916776" y="850406"/>
            <a:ext cx="835844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7200" dirty="0"/>
              <a:t>10    -    6      =     4 </a:t>
            </a:r>
            <a:endParaRPr lang="ru-RU" sz="7200" dirty="0"/>
          </a:p>
        </p:txBody>
      </p:sp>
      <p:pic>
        <p:nvPicPr>
          <p:cNvPr id="7" name="Picture 2" descr="Буква Х">
            <a:extLst>
              <a:ext uri="{FF2B5EF4-FFF2-40B4-BE49-F238E27FC236}">
                <a16:creationId xmlns:a16="http://schemas.microsoft.com/office/drawing/2014/main" id="{00697277-5D04-4952-8FE1-53375F08CA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6044" y="331506"/>
            <a:ext cx="1974818" cy="223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CBA55E6-9F63-489F-A03A-EC11980FD91E}"/>
              </a:ext>
            </a:extLst>
          </p:cNvPr>
          <p:cNvSpPr txBox="1"/>
          <p:nvPr/>
        </p:nvSpPr>
        <p:spPr>
          <a:xfrm>
            <a:off x="0" y="2413337"/>
            <a:ext cx="118539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6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зменшуване</a:t>
            </a:r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від’ємник = різниця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7C2401-927C-49AF-8FCA-B45F1035E912}"/>
              </a:ext>
            </a:extLst>
          </p:cNvPr>
          <p:cNvSpPr txBox="1"/>
          <p:nvPr/>
        </p:nvSpPr>
        <p:spPr>
          <a:xfrm>
            <a:off x="3560617" y="5657671"/>
            <a:ext cx="50707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/>
              <a:t>4  + 6 = 10  </a:t>
            </a:r>
            <a:endParaRPr lang="ru-RU" sz="199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BA8045-C9D5-479A-9F4C-86BCDDCB463A}"/>
              </a:ext>
            </a:extLst>
          </p:cNvPr>
          <p:cNvSpPr txBox="1"/>
          <p:nvPr/>
        </p:nvSpPr>
        <p:spPr>
          <a:xfrm>
            <a:off x="338051" y="3451135"/>
            <a:ext cx="11853949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/>
              <a:t>Треба</a:t>
            </a:r>
            <a:r>
              <a:rPr lang="uk-UA" sz="6000" dirty="0"/>
              <a:t> </a:t>
            </a:r>
            <a:r>
              <a:rPr lang="uk-UA" sz="6000" dirty="0">
                <a:solidFill>
                  <a:schemeClr val="bg1"/>
                </a:solidFill>
              </a:rPr>
              <a:t>до різниці + від’ємник </a:t>
            </a:r>
          </a:p>
          <a:p>
            <a:endParaRPr lang="uk-UA" sz="3200" dirty="0">
              <a:solidFill>
                <a:schemeClr val="bg1"/>
              </a:solidFill>
            </a:endParaRPr>
          </a:p>
          <a:p>
            <a:r>
              <a:rPr lang="uk-UA" sz="3200" dirty="0">
                <a:solidFill>
                  <a:schemeClr val="bg1"/>
                </a:solidFill>
              </a:rPr>
              <a:t>До того числа, що залишилося, додаємо, те число, що віднімали</a:t>
            </a:r>
            <a:endParaRPr lang="ru-RU" sz="13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895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6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DF6046AC-5258-4B26-9851-AB2D4963C7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1971219"/>
              </p:ext>
            </p:extLst>
          </p:nvPr>
        </p:nvGraphicFramePr>
        <p:xfrm>
          <a:off x="916422" y="829394"/>
          <a:ext cx="9782064" cy="57912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3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817E95AE-6DA3-4895-8DA3-80227525956D}"/>
              </a:ext>
            </a:extLst>
          </p:cNvPr>
          <p:cNvSpPr txBox="1"/>
          <p:nvPr/>
        </p:nvSpPr>
        <p:spPr>
          <a:xfrm>
            <a:off x="1493514" y="2093606"/>
            <a:ext cx="372687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4+ 6= 10 </a:t>
            </a:r>
            <a:endParaRPr lang="ru-RU" sz="6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545723-16AA-4B6C-91B2-96893C839264}"/>
              </a:ext>
            </a:extLst>
          </p:cNvPr>
          <p:cNvSpPr txBox="1"/>
          <p:nvPr/>
        </p:nvSpPr>
        <p:spPr>
          <a:xfrm>
            <a:off x="1493514" y="683213"/>
            <a:ext cx="3128362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 - 6= 4 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934324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BFDD1463-C45A-4812-9C61-98E6A8AAE3A0}"/>
              </a:ext>
            </a:extLst>
          </p:cNvPr>
          <p:cNvSpPr txBox="1"/>
          <p:nvPr/>
        </p:nvSpPr>
        <p:spPr>
          <a:xfrm>
            <a:off x="1916776" y="850406"/>
            <a:ext cx="835844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7200" dirty="0"/>
              <a:t>10    -    6      =     4 </a:t>
            </a:r>
            <a:endParaRPr lang="ru-RU" sz="7200" dirty="0"/>
          </a:p>
        </p:txBody>
      </p:sp>
      <p:pic>
        <p:nvPicPr>
          <p:cNvPr id="7" name="Picture 2" descr="Буква Х">
            <a:extLst>
              <a:ext uri="{FF2B5EF4-FFF2-40B4-BE49-F238E27FC236}">
                <a16:creationId xmlns:a16="http://schemas.microsoft.com/office/drawing/2014/main" id="{00697277-5D04-4952-8FE1-53375F08CA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1877" y="191006"/>
            <a:ext cx="1974818" cy="223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CBA55E6-9F63-489F-A03A-EC11980FD91E}"/>
              </a:ext>
            </a:extLst>
          </p:cNvPr>
          <p:cNvSpPr txBox="1"/>
          <p:nvPr/>
        </p:nvSpPr>
        <p:spPr>
          <a:xfrm>
            <a:off x="0" y="2413337"/>
            <a:ext cx="118539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зменшуване - </a:t>
            </a:r>
            <a:r>
              <a:rPr lang="uk-UA" sz="6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від’ємник</a:t>
            </a:r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різниця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7C2401-927C-49AF-8FCA-B45F1035E912}"/>
              </a:ext>
            </a:extLst>
          </p:cNvPr>
          <p:cNvSpPr txBox="1"/>
          <p:nvPr/>
        </p:nvSpPr>
        <p:spPr>
          <a:xfrm>
            <a:off x="3560617" y="5657671"/>
            <a:ext cx="50707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/>
              <a:t>10 - 4 = 6  </a:t>
            </a:r>
            <a:endParaRPr lang="ru-RU" sz="199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BA8045-C9D5-479A-9F4C-86BCDDCB463A}"/>
              </a:ext>
            </a:extLst>
          </p:cNvPr>
          <p:cNvSpPr txBox="1"/>
          <p:nvPr/>
        </p:nvSpPr>
        <p:spPr>
          <a:xfrm>
            <a:off x="0" y="3254830"/>
            <a:ext cx="12352713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Треба</a:t>
            </a:r>
            <a:r>
              <a:rPr lang="uk-UA" sz="6000" dirty="0"/>
              <a:t> </a:t>
            </a:r>
            <a:r>
              <a:rPr lang="uk-UA" sz="6000" dirty="0">
                <a:solidFill>
                  <a:schemeClr val="bg1"/>
                </a:solidFill>
              </a:rPr>
              <a:t>від зменшуваного - різницю </a:t>
            </a:r>
          </a:p>
          <a:p>
            <a:endParaRPr lang="uk-UA" sz="3200" dirty="0">
              <a:solidFill>
                <a:schemeClr val="bg1"/>
              </a:solidFill>
            </a:endParaRPr>
          </a:p>
          <a:p>
            <a:r>
              <a:rPr lang="uk-UA" sz="3200" dirty="0">
                <a:solidFill>
                  <a:schemeClr val="bg1"/>
                </a:solidFill>
              </a:rPr>
              <a:t>	Від того числа, що було, віднімаємо, те число, що залишилося</a:t>
            </a:r>
            <a:endParaRPr lang="ru-RU" sz="13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019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6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DF6046AC-5258-4B26-9851-AB2D4963C7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6799994"/>
              </p:ext>
            </p:extLst>
          </p:nvPr>
        </p:nvGraphicFramePr>
        <p:xfrm>
          <a:off x="916422" y="829394"/>
          <a:ext cx="9782064" cy="57912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3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817E95AE-6DA3-4895-8DA3-80227525956D}"/>
              </a:ext>
            </a:extLst>
          </p:cNvPr>
          <p:cNvSpPr txBox="1"/>
          <p:nvPr/>
        </p:nvSpPr>
        <p:spPr>
          <a:xfrm>
            <a:off x="5848003" y="2093606"/>
            <a:ext cx="372687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– 4= 6 </a:t>
            </a:r>
            <a:endParaRPr lang="ru-RU" sz="6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545723-16AA-4B6C-91B2-96893C839264}"/>
              </a:ext>
            </a:extLst>
          </p:cNvPr>
          <p:cNvSpPr txBox="1"/>
          <p:nvPr/>
        </p:nvSpPr>
        <p:spPr>
          <a:xfrm>
            <a:off x="5848003" y="683213"/>
            <a:ext cx="344424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–</a:t>
            </a:r>
            <a:r>
              <a:rPr lang="uk-UA" sz="6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 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4  </a:t>
            </a:r>
            <a:endParaRPr lang="ru-RU" sz="6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139FE2-765F-4C36-B45B-CDA957FA19B8}"/>
              </a:ext>
            </a:extLst>
          </p:cNvPr>
          <p:cNvSpPr txBox="1"/>
          <p:nvPr/>
        </p:nvSpPr>
        <p:spPr>
          <a:xfrm>
            <a:off x="1493514" y="683213"/>
            <a:ext cx="3128362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6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- 6= 4 </a:t>
            </a:r>
            <a:endParaRPr lang="ru-RU" sz="6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F13AA3-CB51-4697-8684-13578EAA90D4}"/>
              </a:ext>
            </a:extLst>
          </p:cNvPr>
          <p:cNvSpPr txBox="1"/>
          <p:nvPr/>
        </p:nvSpPr>
        <p:spPr>
          <a:xfrm>
            <a:off x="1493514" y="2093606"/>
            <a:ext cx="372687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4+ 6= 10 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8092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1C05DC-9B95-4767-A5A6-2513FE07F7B0}"/>
              </a:ext>
            </a:extLst>
          </p:cNvPr>
          <p:cNvSpPr txBox="1"/>
          <p:nvPr/>
        </p:nvSpPr>
        <p:spPr>
          <a:xfrm>
            <a:off x="232756" y="3429000"/>
            <a:ext cx="332509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solidFill>
                  <a:schemeClr val="bg1"/>
                </a:solidFill>
              </a:rPr>
              <a:t>8 - х = 4</a:t>
            </a:r>
            <a:endParaRPr lang="ru-RU" sz="16600" dirty="0">
              <a:solidFill>
                <a:schemeClr val="bg1"/>
              </a:solidFill>
            </a:endParaRPr>
          </a:p>
        </p:txBody>
      </p:sp>
      <p:pic>
        <p:nvPicPr>
          <p:cNvPr id="3" name="Picture 2" descr="Буква Х">
            <a:extLst>
              <a:ext uri="{FF2B5EF4-FFF2-40B4-BE49-F238E27FC236}">
                <a16:creationId xmlns:a16="http://schemas.microsoft.com/office/drawing/2014/main" id="{D058E399-8856-4CE5-8BF7-C0C191FD25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1877" y="191006"/>
            <a:ext cx="1974818" cy="223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6535B8B-E085-48C3-BE72-7B91FA7B5741}"/>
              </a:ext>
            </a:extLst>
          </p:cNvPr>
          <p:cNvSpPr txBox="1"/>
          <p:nvPr/>
        </p:nvSpPr>
        <p:spPr>
          <a:xfrm>
            <a:off x="4433454" y="3382833"/>
            <a:ext cx="332509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solidFill>
                  <a:schemeClr val="bg1"/>
                </a:solidFill>
              </a:rPr>
              <a:t>х - 5 = 2</a:t>
            </a:r>
            <a:endParaRPr lang="ru-RU" sz="166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02329F-05AF-49A4-900C-E84E2AD8A77E}"/>
              </a:ext>
            </a:extLst>
          </p:cNvPr>
          <p:cNvSpPr txBox="1"/>
          <p:nvPr/>
        </p:nvSpPr>
        <p:spPr>
          <a:xfrm>
            <a:off x="8634152" y="3429000"/>
            <a:ext cx="33029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solidFill>
                  <a:schemeClr val="bg1"/>
                </a:solidFill>
              </a:rPr>
              <a:t>5 - х = 4</a:t>
            </a:r>
            <a:endParaRPr lang="ru-RU" sz="166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C4FE77-955E-41A5-8B4C-0CE4D659B5A9}"/>
              </a:ext>
            </a:extLst>
          </p:cNvPr>
          <p:cNvSpPr txBox="1"/>
          <p:nvPr/>
        </p:nvSpPr>
        <p:spPr>
          <a:xfrm>
            <a:off x="232756" y="4536996"/>
            <a:ext cx="332509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solidFill>
                  <a:schemeClr val="bg1"/>
                </a:solidFill>
              </a:rPr>
              <a:t>8 - 4 = 4</a:t>
            </a:r>
            <a:endParaRPr lang="ru-RU" sz="166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88026C-2C3E-4002-A25F-1FA741950448}"/>
              </a:ext>
            </a:extLst>
          </p:cNvPr>
          <p:cNvSpPr txBox="1"/>
          <p:nvPr/>
        </p:nvSpPr>
        <p:spPr>
          <a:xfrm>
            <a:off x="4433454" y="4490829"/>
            <a:ext cx="332509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solidFill>
                  <a:schemeClr val="bg1"/>
                </a:solidFill>
              </a:rPr>
              <a:t>2+ 5 = 7</a:t>
            </a:r>
            <a:endParaRPr lang="ru-RU" sz="166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DD49212-379B-449C-ABE3-4B6D4CCF5BAC}"/>
              </a:ext>
            </a:extLst>
          </p:cNvPr>
          <p:cNvSpPr txBox="1"/>
          <p:nvPr/>
        </p:nvSpPr>
        <p:spPr>
          <a:xfrm>
            <a:off x="8634152" y="4490829"/>
            <a:ext cx="33029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solidFill>
                  <a:schemeClr val="bg1"/>
                </a:solidFill>
              </a:rPr>
              <a:t>5 - 4 = 1</a:t>
            </a:r>
            <a:endParaRPr lang="ru-RU" sz="16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3578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24463" y="864524"/>
            <a:ext cx="53210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Потренуйся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73F0CF-E50E-422F-90A3-39936098BA2A}"/>
              </a:ext>
            </a:extLst>
          </p:cNvPr>
          <p:cNvSpPr txBox="1"/>
          <p:nvPr/>
        </p:nvSpPr>
        <p:spPr>
          <a:xfrm>
            <a:off x="788979" y="3100339"/>
            <a:ext cx="1126447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5400" dirty="0"/>
              <a:t>С</a:t>
            </a:r>
            <a:r>
              <a:rPr lang="ru-RU" sz="5400" dirty="0"/>
              <a:t>т. 99  </a:t>
            </a:r>
            <a:r>
              <a:rPr lang="ru-RU" sz="5400" dirty="0" err="1"/>
              <a:t>вправа</a:t>
            </a:r>
            <a:r>
              <a:rPr lang="ru-RU" sz="5400" dirty="0"/>
              <a:t> </a:t>
            </a:r>
            <a:r>
              <a:rPr lang="ru-RU" sz="5400"/>
              <a:t>2 (4 </a:t>
            </a:r>
            <a:r>
              <a:rPr lang="ru-RU" sz="5400" dirty="0" err="1"/>
              <a:t>стовпчик</a:t>
            </a:r>
            <a:r>
              <a:rPr lang="ru-RU" sz="5400" dirty="0"/>
              <a:t>), задача 3</a:t>
            </a:r>
          </a:p>
        </p:txBody>
      </p:sp>
    </p:spTree>
    <p:extLst>
      <p:ext uri="{BB962C8B-B14F-4D97-AF65-F5344CB8AC3E}">
        <p14:creationId xmlns:p14="http://schemas.microsoft.com/office/powerpoint/2010/main" val="29432036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367</TotalTime>
  <Words>177</Words>
  <Application>Microsoft Office PowerPoint</Application>
  <PresentationFormat>Широкоэкранный</PresentationFormat>
  <Paragraphs>33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Century Gothic</vt:lpstr>
      <vt:lpstr>Times New Roman</vt:lpstr>
      <vt:lpstr>Wingdings 3</vt:lpstr>
      <vt:lpstr>Ион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Максим</cp:lastModifiedBy>
  <cp:revision>14</cp:revision>
  <dcterms:created xsi:type="dcterms:W3CDTF">2021-12-20T16:22:08Z</dcterms:created>
  <dcterms:modified xsi:type="dcterms:W3CDTF">2022-03-18T09:11:36Z</dcterms:modified>
</cp:coreProperties>
</file>