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72" r:id="rId3"/>
    <p:sldId id="271" r:id="rId4"/>
    <p:sldId id="258" r:id="rId5"/>
    <p:sldId id="27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4" y="-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616135" y="3634006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У </a:t>
            </a:r>
            <a:r>
              <a:rPr lang="uk-UA" sz="3200" dirty="0">
                <a:solidFill>
                  <a:srgbClr val="00B0F0"/>
                </a:solidFill>
              </a:rPr>
              <a:t>синиці</a:t>
            </a:r>
            <a:r>
              <a:rPr lang="uk-UA" sz="3200" dirty="0"/>
              <a:t> вилупилося </a:t>
            </a:r>
            <a:r>
              <a:rPr lang="uk-UA" sz="3200" dirty="0">
                <a:solidFill>
                  <a:srgbClr val="00B0F0"/>
                </a:solidFill>
              </a:rPr>
              <a:t>10 пташенят</a:t>
            </a:r>
            <a:r>
              <a:rPr lang="uk-UA" sz="3200" dirty="0"/>
              <a:t>, а у </a:t>
            </a:r>
            <a:r>
              <a:rPr lang="uk-UA" sz="3200" dirty="0">
                <a:solidFill>
                  <a:srgbClr val="00B0F0"/>
                </a:solidFill>
              </a:rPr>
              <a:t>горобця</a:t>
            </a:r>
            <a:r>
              <a:rPr lang="uk-UA" sz="3200" dirty="0"/>
              <a:t> – </a:t>
            </a:r>
            <a:r>
              <a:rPr lang="uk-UA" sz="3200" dirty="0">
                <a:solidFill>
                  <a:srgbClr val="00B0F0"/>
                </a:solidFill>
              </a:rPr>
              <a:t>7</a:t>
            </a:r>
            <a:r>
              <a:rPr lang="uk-UA" sz="3200" dirty="0"/>
              <a:t>. </a:t>
            </a:r>
            <a:r>
              <a:rPr lang="uk-UA" sz="3200" dirty="0">
                <a:solidFill>
                  <a:srgbClr val="FF0000"/>
                </a:solidFill>
              </a:rPr>
              <a:t>На скільки менше </a:t>
            </a:r>
            <a:r>
              <a:rPr lang="uk-UA" sz="3200" dirty="0"/>
              <a:t>пташенят вилупилося  у  горобця, ніж у синиці?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865891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89824" y="4508753"/>
            <a:ext cx="2777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 -   7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069633" y="1702247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пт.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000910" y="303640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пт.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авая круглая скобка 5">
            <a:extLst>
              <a:ext uri="{FF2B5EF4-FFF2-40B4-BE49-F238E27FC236}">
                <a16:creationId xmlns:a16="http://schemas.microsoft.com/office/drawing/2014/main" id="{36E2C2DC-B1B1-4E05-9153-047B698AF199}"/>
              </a:ext>
            </a:extLst>
          </p:cNvPr>
          <p:cNvSpPr/>
          <p:nvPr/>
        </p:nvSpPr>
        <p:spPr>
          <a:xfrm>
            <a:off x="5069741" y="1961250"/>
            <a:ext cx="320037" cy="1533378"/>
          </a:xfrm>
          <a:prstGeom prst="righ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1B57C91-DF31-4E93-BF29-181E8955DAC3}"/>
              </a:ext>
            </a:extLst>
          </p:cNvPr>
          <p:cNvCxnSpPr>
            <a:cxnSpLocks/>
          </p:cNvCxnSpPr>
          <p:nvPr/>
        </p:nvCxnSpPr>
        <p:spPr>
          <a:xfrm flipH="1" flipV="1">
            <a:off x="4946233" y="1961250"/>
            <a:ext cx="420046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CA11AE7-C9C5-464B-BFD7-A8CC9C07C535}"/>
              </a:ext>
            </a:extLst>
          </p:cNvPr>
          <p:cNvCxnSpPr>
            <a:cxnSpLocks/>
          </p:cNvCxnSpPr>
          <p:nvPr/>
        </p:nvCxnSpPr>
        <p:spPr>
          <a:xfrm flipH="1">
            <a:off x="5014774" y="3483535"/>
            <a:ext cx="37500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5683148" y="2281255"/>
            <a:ext cx="1743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?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4072913" y="4480695"/>
            <a:ext cx="736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4" grpId="0"/>
      <p:bldP spid="17" grpId="0"/>
      <p:bldP spid="16" grpId="0"/>
      <p:bldP spid="18" grpId="0"/>
      <p:bldP spid="6" grpId="0" animBg="1"/>
      <p:bldP spid="23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616135" y="3634006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У </a:t>
            </a:r>
            <a:r>
              <a:rPr lang="uk-UA" sz="3200" dirty="0">
                <a:solidFill>
                  <a:srgbClr val="00B0F0"/>
                </a:solidFill>
              </a:rPr>
              <a:t>зайчихи </a:t>
            </a:r>
            <a:r>
              <a:rPr lang="uk-UA" sz="3200" dirty="0"/>
              <a:t>народилося</a:t>
            </a:r>
            <a:r>
              <a:rPr lang="uk-UA" sz="3200" dirty="0">
                <a:solidFill>
                  <a:srgbClr val="00B0F0"/>
                </a:solidFill>
              </a:rPr>
              <a:t> 9 зайченят</a:t>
            </a:r>
            <a:r>
              <a:rPr lang="uk-UA" sz="3200" dirty="0"/>
              <a:t>, а у </a:t>
            </a:r>
            <a:r>
              <a:rPr lang="uk-UA" sz="3200" dirty="0" err="1">
                <a:solidFill>
                  <a:srgbClr val="00B0F0"/>
                </a:solidFill>
              </a:rPr>
              <a:t>єнотихи</a:t>
            </a:r>
            <a:r>
              <a:rPr lang="uk-UA" sz="3200" dirty="0">
                <a:solidFill>
                  <a:srgbClr val="00B0F0"/>
                </a:solidFill>
              </a:rPr>
              <a:t> </a:t>
            </a:r>
            <a:r>
              <a:rPr lang="uk-UA" sz="3200" dirty="0"/>
              <a:t> – </a:t>
            </a:r>
            <a:r>
              <a:rPr lang="uk-UA" sz="3200" dirty="0">
                <a:solidFill>
                  <a:srgbClr val="00B0F0"/>
                </a:solidFill>
              </a:rPr>
              <a:t>на 5 дитинчат  менше </a:t>
            </a:r>
            <a:r>
              <a:rPr lang="uk-UA" sz="3200" dirty="0"/>
              <a:t>.</a:t>
            </a:r>
            <a:r>
              <a:rPr lang="uk-UA" sz="3200" dirty="0">
                <a:solidFill>
                  <a:srgbClr val="FF0000"/>
                </a:solidFill>
              </a:rPr>
              <a:t> Скільки дитинчат</a:t>
            </a:r>
            <a:r>
              <a:rPr lang="uk-UA" sz="3200" dirty="0"/>
              <a:t>  народилося у </a:t>
            </a:r>
            <a:r>
              <a:rPr lang="uk-UA" sz="3200" dirty="0" err="1"/>
              <a:t>єнотихи</a:t>
            </a:r>
            <a:r>
              <a:rPr lang="uk-UA" sz="320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00428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865891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03321" y="4517647"/>
            <a:ext cx="2425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 -  5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5974" y="166817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з.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2005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353243" y="3071098"/>
            <a:ext cx="3367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5 менше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2789381" y="3013501"/>
            <a:ext cx="931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3537666" y="4430347"/>
            <a:ext cx="721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4" grpId="0"/>
      <p:bldP spid="17" grpId="0"/>
      <p:bldP spid="16" grpId="0"/>
      <p:bldP spid="18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4327138" y="3198929"/>
            <a:ext cx="8096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r>
              <a:rPr lang="uk-UA" sz="4800" b="1" dirty="0"/>
              <a:t>Ст. 97</a:t>
            </a:r>
          </a:p>
          <a:p>
            <a:r>
              <a:rPr lang="uk-UA" sz="4800" b="1" dirty="0"/>
              <a:t>приклади </a:t>
            </a:r>
            <a:r>
              <a:rPr lang="en-US" sz="4800" b="1" dirty="0"/>
              <a:t>2</a:t>
            </a:r>
            <a:r>
              <a:rPr lang="uk-UA" sz="4800" b="1" dirty="0"/>
              <a:t>,</a:t>
            </a:r>
            <a:r>
              <a:rPr lang="en-US" sz="4800" b="1" dirty="0"/>
              <a:t> </a:t>
            </a:r>
            <a:r>
              <a:rPr lang="uk-UA" sz="4800" b="1" dirty="0"/>
              <a:t> *задача 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8E461A-CB1C-4662-AE4A-82624DDB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45" y="20614"/>
            <a:ext cx="3838384" cy="50456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390966" y="1220017"/>
            <a:ext cx="8096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</a:t>
            </a:r>
            <a:r>
              <a:rPr lang="uk-UA" sz="8000" b="1" dirty="0"/>
              <a:t>Виконай сам!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456</TotalTime>
  <Words>133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Складаємо  короткий запис задачі</vt:lpstr>
      <vt:lpstr>Презентация PowerPoint</vt:lpstr>
      <vt:lpstr>Складаємо  короткий запис задачі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20</cp:revision>
  <dcterms:created xsi:type="dcterms:W3CDTF">2021-01-19T18:58:25Z</dcterms:created>
  <dcterms:modified xsi:type="dcterms:W3CDTF">2022-03-14T21:05:56Z</dcterms:modified>
</cp:coreProperties>
</file>