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73" r:id="rId2"/>
    <p:sldId id="256" r:id="rId3"/>
    <p:sldId id="272" r:id="rId4"/>
    <p:sldId id="271" r:id="rId5"/>
    <p:sldId id="258" r:id="rId6"/>
    <p:sldId id="27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406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7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05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88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08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1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16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89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38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631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374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5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40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5D7293E-58F8-402D-AAB1-224AF2625F01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39D14-0005-42DA-9BD7-4129125D1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6551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78317-2A3A-4392-8B87-7F7CF6FA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022" y="1943894"/>
            <a:ext cx="4557914" cy="911848"/>
          </a:xfrm>
        </p:spPr>
        <p:txBody>
          <a:bodyPr/>
          <a:lstStyle/>
          <a:p>
            <a:r>
              <a:rPr lang="uk-UA" dirty="0"/>
              <a:t>9  - 5 + 1 + 3 =</a:t>
            </a:r>
            <a:endParaRPr lang="ru-RU" dirty="0"/>
          </a:p>
        </p:txBody>
      </p:sp>
      <p:pic>
        <p:nvPicPr>
          <p:cNvPr id="3" name="Picture 4" descr="Картинка День Ночь">
            <a:extLst>
              <a:ext uri="{FF2B5EF4-FFF2-40B4-BE49-F238E27FC236}">
                <a16:creationId xmlns:a16="http://schemas.microsoft.com/office/drawing/2014/main" id="{C4DD2F4A-82A6-49F4-ADBE-09962EF08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575" y="152657"/>
            <a:ext cx="2000652" cy="200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218F314-0237-493A-AECF-AE78CD79D995}"/>
              </a:ext>
            </a:extLst>
          </p:cNvPr>
          <p:cNvSpPr txBox="1">
            <a:spLocks/>
          </p:cNvSpPr>
          <p:nvPr/>
        </p:nvSpPr>
        <p:spPr>
          <a:xfrm>
            <a:off x="1871022" y="3429000"/>
            <a:ext cx="3826393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5 + 3  - 2 + 4 =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A847DEE-A1E6-422F-92AD-4F2B75D6D070}"/>
              </a:ext>
            </a:extLst>
          </p:cNvPr>
          <p:cNvSpPr txBox="1">
            <a:spLocks/>
          </p:cNvSpPr>
          <p:nvPr/>
        </p:nvSpPr>
        <p:spPr>
          <a:xfrm>
            <a:off x="1871022" y="5219322"/>
            <a:ext cx="3938935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9  - 8 + 1 + 0 =</a:t>
            </a:r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CC4E3CC-51A0-419A-8B4C-C570DDF999A1}"/>
              </a:ext>
            </a:extLst>
          </p:cNvPr>
          <p:cNvSpPr txBox="1">
            <a:spLocks/>
          </p:cNvSpPr>
          <p:nvPr/>
        </p:nvSpPr>
        <p:spPr>
          <a:xfrm>
            <a:off x="6876776" y="2573631"/>
            <a:ext cx="261891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BF839F9-2360-4736-A836-C960C7F78622}"/>
              </a:ext>
            </a:extLst>
          </p:cNvPr>
          <p:cNvSpPr txBox="1">
            <a:spLocks/>
          </p:cNvSpPr>
          <p:nvPr/>
        </p:nvSpPr>
        <p:spPr>
          <a:xfrm>
            <a:off x="5419569" y="1943894"/>
            <a:ext cx="78077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dirty="0">
                <a:solidFill>
                  <a:srgbClr val="FF0000"/>
                </a:solidFill>
              </a:rPr>
              <a:t>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5C375A0-AAF2-47A1-AA3D-5E2B5616B7A4}"/>
              </a:ext>
            </a:extLst>
          </p:cNvPr>
          <p:cNvSpPr txBox="1">
            <a:spLocks/>
          </p:cNvSpPr>
          <p:nvPr/>
        </p:nvSpPr>
        <p:spPr>
          <a:xfrm>
            <a:off x="5420160" y="3412313"/>
            <a:ext cx="95368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 </a:t>
            </a:r>
            <a:r>
              <a:rPr lang="uk-UA" dirty="0">
                <a:solidFill>
                  <a:srgbClr val="FF0000"/>
                </a:solidFill>
              </a:rPr>
              <a:t>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07A01FD-BE16-4114-BE8F-801A58415483}"/>
              </a:ext>
            </a:extLst>
          </p:cNvPr>
          <p:cNvSpPr txBox="1">
            <a:spLocks/>
          </p:cNvSpPr>
          <p:nvPr/>
        </p:nvSpPr>
        <p:spPr>
          <a:xfrm>
            <a:off x="5506615" y="5262477"/>
            <a:ext cx="780776" cy="9118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66E73F36-B055-4C9B-B5A9-53DA7E7195AB}"/>
              </a:ext>
            </a:extLst>
          </p:cNvPr>
          <p:cNvSpPr txBox="1">
            <a:spLocks/>
          </p:cNvSpPr>
          <p:nvPr/>
        </p:nvSpPr>
        <p:spPr>
          <a:xfrm>
            <a:off x="182880" y="285170"/>
            <a:ext cx="9312812" cy="15605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>
                <a:solidFill>
                  <a:srgbClr val="00B0F0"/>
                </a:solidFill>
              </a:rPr>
              <a:t>Усний рахунок </a:t>
            </a:r>
          </a:p>
          <a:p>
            <a:r>
              <a:rPr lang="ru-RU">
                <a:solidFill>
                  <a:srgbClr val="00B0F0"/>
                </a:solidFill>
              </a:rPr>
              <a:t>                        Гра</a:t>
            </a:r>
            <a:r>
              <a:rPr lang="ru-RU" dirty="0">
                <a:solidFill>
                  <a:srgbClr val="00B0F0"/>
                </a:solidFill>
              </a:rPr>
              <a:t> «</a:t>
            </a:r>
            <a:r>
              <a:rPr lang="ru-RU" dirty="0" err="1">
                <a:solidFill>
                  <a:srgbClr val="00B0F0"/>
                </a:solidFill>
              </a:rPr>
              <a:t>Ніч</a:t>
            </a:r>
            <a:r>
              <a:rPr lang="ru-RU" dirty="0">
                <a:solidFill>
                  <a:srgbClr val="00B0F0"/>
                </a:solidFill>
              </a:rPr>
              <a:t> – день»</a:t>
            </a:r>
          </a:p>
        </p:txBody>
      </p:sp>
    </p:spTree>
    <p:extLst>
      <p:ext uri="{BB962C8B-B14F-4D97-AF65-F5344CB8AC3E}">
        <p14:creationId xmlns:p14="http://schemas.microsoft.com/office/powerpoint/2010/main" val="21706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551907" y="2904958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	У першому класі </a:t>
            </a:r>
            <a:r>
              <a:rPr lang="uk-UA" sz="3200" dirty="0">
                <a:solidFill>
                  <a:srgbClr val="00B0F0"/>
                </a:solidFill>
              </a:rPr>
              <a:t>було 10 </a:t>
            </a:r>
            <a:r>
              <a:rPr lang="uk-UA" sz="3200" dirty="0"/>
              <a:t>дітей. До них </a:t>
            </a:r>
            <a:r>
              <a:rPr lang="uk-UA" sz="3200" dirty="0">
                <a:solidFill>
                  <a:srgbClr val="00B0F0"/>
                </a:solidFill>
              </a:rPr>
              <a:t>приєдналося</a:t>
            </a:r>
            <a:r>
              <a:rPr lang="uk-UA" sz="3200" dirty="0"/>
              <a:t> ще </a:t>
            </a:r>
            <a:r>
              <a:rPr lang="uk-UA" sz="3200" dirty="0">
                <a:solidFill>
                  <a:srgbClr val="00B0F0"/>
                </a:solidFill>
              </a:rPr>
              <a:t>6 </a:t>
            </a:r>
            <a:r>
              <a:rPr lang="uk-UA" sz="3200" dirty="0"/>
              <a:t>. </a:t>
            </a:r>
            <a:r>
              <a:rPr lang="uk-UA" sz="3200" dirty="0">
                <a:solidFill>
                  <a:srgbClr val="FF0000"/>
                </a:solidFill>
              </a:rPr>
              <a:t>Скільки</a:t>
            </a:r>
            <a:r>
              <a:rPr lang="uk-UA" sz="3200" dirty="0"/>
              <a:t> дітей </a:t>
            </a:r>
            <a:r>
              <a:rPr lang="uk-UA" sz="3200" dirty="0">
                <a:solidFill>
                  <a:srgbClr val="00B0F0"/>
                </a:solidFill>
              </a:rPr>
              <a:t>стало</a:t>
            </a:r>
            <a:r>
              <a:rPr lang="uk-UA" sz="3200" dirty="0"/>
              <a:t> у першому класі?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25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865891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28490" y="5930925"/>
            <a:ext cx="2777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 +  6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069633" y="1702247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д.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1026244" y="2268014"/>
            <a:ext cx="23225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54B47-9E4A-4050-96E3-53A14D68D64B}"/>
              </a:ext>
            </a:extLst>
          </p:cNvPr>
          <p:cNvSpPr txBox="1"/>
          <p:nvPr/>
        </p:nvSpPr>
        <p:spPr>
          <a:xfrm>
            <a:off x="3000910" y="3036404"/>
            <a:ext cx="1550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д.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5F775D-DCEF-45C2-BD34-242B07166D0F}"/>
              </a:ext>
            </a:extLst>
          </p:cNvPr>
          <p:cNvSpPr txBox="1"/>
          <p:nvPr/>
        </p:nvSpPr>
        <p:spPr>
          <a:xfrm>
            <a:off x="2996418" y="4465780"/>
            <a:ext cx="736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3D417E-9E68-47D6-A895-31868D337F56}"/>
              </a:ext>
            </a:extLst>
          </p:cNvPr>
          <p:cNvSpPr txBox="1"/>
          <p:nvPr/>
        </p:nvSpPr>
        <p:spPr>
          <a:xfrm>
            <a:off x="1078799" y="3697565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2E7024-D956-4A48-A529-711E2E2CF00F}"/>
              </a:ext>
            </a:extLst>
          </p:cNvPr>
          <p:cNvSpPr txBox="1"/>
          <p:nvPr/>
        </p:nvSpPr>
        <p:spPr>
          <a:xfrm>
            <a:off x="4205866" y="5850289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(д.)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52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18" grpId="0"/>
      <p:bldP spid="19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6135" y="216871"/>
            <a:ext cx="9126076" cy="1963696"/>
          </a:xfrm>
        </p:spPr>
        <p:txBody>
          <a:bodyPr/>
          <a:lstStyle/>
          <a:p>
            <a:pPr algn="ctr"/>
            <a:r>
              <a:rPr lang="uk-UA" sz="8000" dirty="0"/>
              <a:t>Складаємо </a:t>
            </a:r>
            <a:br>
              <a:rPr lang="uk-UA" sz="8000" dirty="0"/>
            </a:br>
            <a:r>
              <a:rPr lang="uk-UA" sz="4800" dirty="0"/>
              <a:t>короткий запис задачі</a:t>
            </a:r>
            <a:endParaRPr lang="ru-RU" sz="80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455497" y="2663641"/>
            <a:ext cx="11088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/>
              <a:t> Задача</a:t>
            </a:r>
          </a:p>
          <a:p>
            <a:r>
              <a:rPr lang="uk-UA" sz="3200" dirty="0"/>
              <a:t> У 4  класі </a:t>
            </a:r>
            <a:r>
              <a:rPr lang="uk-UA" sz="3200" dirty="0">
                <a:solidFill>
                  <a:srgbClr val="00B0F0"/>
                </a:solidFill>
              </a:rPr>
              <a:t>було 10</a:t>
            </a:r>
            <a:r>
              <a:rPr lang="uk-UA" sz="3200" dirty="0"/>
              <a:t> наборів </a:t>
            </a:r>
            <a:r>
              <a:rPr lang="uk-UA" sz="3200" dirty="0" err="1"/>
              <a:t>лего</a:t>
            </a:r>
            <a:r>
              <a:rPr lang="uk-UA" sz="3200" dirty="0"/>
              <a:t>.  Першокласникам вони </a:t>
            </a:r>
            <a:r>
              <a:rPr lang="uk-UA" sz="3200" dirty="0">
                <a:solidFill>
                  <a:srgbClr val="00B0F0"/>
                </a:solidFill>
              </a:rPr>
              <a:t>віддали</a:t>
            </a:r>
            <a:r>
              <a:rPr lang="uk-UA" sz="3200" dirty="0"/>
              <a:t> </a:t>
            </a:r>
            <a:r>
              <a:rPr lang="uk-UA" sz="3200" dirty="0">
                <a:solidFill>
                  <a:srgbClr val="00B0F0"/>
                </a:solidFill>
              </a:rPr>
              <a:t>4</a:t>
            </a:r>
            <a:r>
              <a:rPr lang="uk-UA" sz="3200" dirty="0"/>
              <a:t> набори. </a:t>
            </a:r>
            <a:r>
              <a:rPr lang="uk-UA" sz="3200" dirty="0">
                <a:solidFill>
                  <a:srgbClr val="FF0000"/>
                </a:solidFill>
              </a:rPr>
              <a:t>Скільки</a:t>
            </a:r>
            <a:r>
              <a:rPr lang="uk-UA" sz="3200" dirty="0"/>
              <a:t> наборів </a:t>
            </a:r>
            <a:r>
              <a:rPr lang="uk-UA" sz="3200" dirty="0">
                <a:solidFill>
                  <a:srgbClr val="00B0F0"/>
                </a:solidFill>
              </a:rPr>
              <a:t>залишилося</a:t>
            </a:r>
            <a:r>
              <a:rPr lang="uk-UA" sz="3200" dirty="0"/>
              <a:t> у 4 класі?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282075-2669-4371-B05A-DF4DF6438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9088" y="-38107"/>
            <a:ext cx="22435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7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100428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260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767037"/>
            <a:ext cx="200678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1A406A-476D-45B6-AA7F-ED0478D948CF}"/>
              </a:ext>
            </a:extLst>
          </p:cNvPr>
          <p:cNvSpPr txBox="1"/>
          <p:nvPr/>
        </p:nvSpPr>
        <p:spPr>
          <a:xfrm>
            <a:off x="1466068" y="5949310"/>
            <a:ext cx="2975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 -  4  =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465974" y="1668179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н.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2005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2321113" y="2945899"/>
            <a:ext cx="2120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н.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465974" y="4482421"/>
            <a:ext cx="721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11FC53-0675-4B0A-983D-AA8A906AA102}"/>
              </a:ext>
            </a:extLst>
          </p:cNvPr>
          <p:cNvSpPr txBox="1"/>
          <p:nvPr/>
        </p:nvSpPr>
        <p:spPr>
          <a:xfrm>
            <a:off x="1062145" y="3724994"/>
            <a:ext cx="16192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F0599-0008-4D4A-91AE-8556CF626237}"/>
              </a:ext>
            </a:extLst>
          </p:cNvPr>
          <p:cNvSpPr txBox="1"/>
          <p:nvPr/>
        </p:nvSpPr>
        <p:spPr>
          <a:xfrm>
            <a:off x="4094655" y="5968928"/>
            <a:ext cx="2417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(н.)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4" grpId="0"/>
      <p:bldP spid="17" grpId="0"/>
      <p:bldP spid="16" grpId="0"/>
      <p:bldP spid="23" grpId="0"/>
      <p:bldP spid="25" grpId="0"/>
      <p:bldP spid="13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4578797-ADAD-4036-9D55-2B3BBB548997}"/>
              </a:ext>
            </a:extLst>
          </p:cNvPr>
          <p:cNvSpPr txBox="1"/>
          <p:nvPr/>
        </p:nvSpPr>
        <p:spPr>
          <a:xfrm>
            <a:off x="4327138" y="3198929"/>
            <a:ext cx="6581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  </a:t>
            </a:r>
            <a:r>
              <a:rPr lang="uk-UA" sz="4800" b="1" dirty="0"/>
              <a:t>Ст. 98</a:t>
            </a:r>
            <a:r>
              <a:rPr lang="en-US" sz="4800" b="1" dirty="0"/>
              <a:t> </a:t>
            </a:r>
            <a:r>
              <a:rPr lang="uk-UA" sz="4800" b="1" dirty="0"/>
              <a:t> задача 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8E461A-CB1C-4662-AE4A-82624DDB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45" y="20614"/>
            <a:ext cx="3838384" cy="50456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95341A-19A3-4C3F-BC29-B1CD8AEFDD47}"/>
              </a:ext>
            </a:extLst>
          </p:cNvPr>
          <p:cNvSpPr txBox="1"/>
          <p:nvPr/>
        </p:nvSpPr>
        <p:spPr>
          <a:xfrm>
            <a:off x="3390966" y="1220017"/>
            <a:ext cx="8096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     </a:t>
            </a:r>
            <a:r>
              <a:rPr lang="uk-UA" sz="8000" b="1" dirty="0"/>
              <a:t>Виконай сам!</a:t>
            </a:r>
            <a:endParaRPr lang="uk-UA" sz="4800" b="1" dirty="0"/>
          </a:p>
        </p:txBody>
      </p:sp>
    </p:spTree>
    <p:extLst>
      <p:ext uri="{BB962C8B-B14F-4D97-AF65-F5344CB8AC3E}">
        <p14:creationId xmlns:p14="http://schemas.microsoft.com/office/powerpoint/2010/main" val="145113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952CB5C-0530-4952-A45C-8529D15A73BA}"/>
              </a:ext>
            </a:extLst>
          </p:cNvPr>
          <p:cNvSpPr/>
          <p:nvPr/>
        </p:nvSpPr>
        <p:spPr>
          <a:xfrm>
            <a:off x="2027417" y="1729085"/>
            <a:ext cx="8137164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16600" b="1" dirty="0">
                <a:ln/>
                <a:solidFill>
                  <a:srgbClr val="FFFF00"/>
                </a:solidFill>
              </a:rPr>
              <a:t>Успіхів!</a:t>
            </a:r>
            <a:endParaRPr lang="ru-RU" sz="16600" b="1" cap="none" spc="0" dirty="0">
              <a:ln/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864676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497</TotalTime>
  <Words>177</Words>
  <Application>Microsoft Office PowerPoint</Application>
  <PresentationFormat>Широкоэкранный</PresentationFormat>
  <Paragraphs>39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9  - 5 + 1 + 3 =</vt:lpstr>
      <vt:lpstr>Складаємо  короткий запис задачі</vt:lpstr>
      <vt:lpstr>Презентация PowerPoint</vt:lpstr>
      <vt:lpstr>Складаємо  короткий запис задачі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22</cp:revision>
  <dcterms:created xsi:type="dcterms:W3CDTF">2021-01-19T18:58:25Z</dcterms:created>
  <dcterms:modified xsi:type="dcterms:W3CDTF">2022-03-16T06:21:22Z</dcterms:modified>
</cp:coreProperties>
</file>