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4" r:id="rId2"/>
    <p:sldId id="275" r:id="rId3"/>
    <p:sldId id="262" r:id="rId4"/>
    <p:sldId id="269" r:id="rId5"/>
    <p:sldId id="276" r:id="rId6"/>
    <p:sldId id="270" r:id="rId7"/>
    <p:sldId id="271" r:id="rId8"/>
    <p:sldId id="277" r:id="rId9"/>
    <p:sldId id="279" r:id="rId10"/>
    <p:sldId id="27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4" autoAdjust="0"/>
    <p:restoredTop sz="94660"/>
  </p:normalViewPr>
  <p:slideViewPr>
    <p:cSldViewPr snapToGrid="0">
      <p:cViewPr varScale="1">
        <p:scale>
          <a:sx n="68" d="100"/>
          <a:sy n="68" d="100"/>
        </p:scale>
        <p:origin x="3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2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59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144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294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8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36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82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095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9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70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87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15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61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7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9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36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0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0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Лепетуни | Третя серія | Мультфільми українською - YouTube">
            <a:extLst>
              <a:ext uri="{FF2B5EF4-FFF2-40B4-BE49-F238E27FC236}">
                <a16:creationId xmlns:a16="http://schemas.microsoft.com/office/drawing/2014/main" id="{00589006-3491-4B2C-B172-0BC098C6F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0075"/>
            <a:ext cx="10058400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Усмішка і посмішка">
            <a:extLst>
              <a:ext uri="{FF2B5EF4-FFF2-40B4-BE49-F238E27FC236}">
                <a16:creationId xmlns:a16="http://schemas.microsoft.com/office/drawing/2014/main" id="{9AA88310-8A1D-4CAE-BB58-015758ABCE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2" t="38825" r="59932" b="16126"/>
          <a:stretch/>
        </p:blipFill>
        <p:spPr bwMode="auto">
          <a:xfrm flipH="1">
            <a:off x="9575006" y="622737"/>
            <a:ext cx="2026924" cy="280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☎(050)409-08-69⟐ПРАВО⟐ Український правопис ➼ підручніки та  юрідічно-правова література в Києві, Харкові, Дніпрі, Одесі, Львові,  Кривому Розі, Полтаві, Запоріжжі, Сумах, Чернігові, Черкасах, Луцьку,  Тернополі, Маріуполі, Слов'янську і Краматорську">
            <a:extLst>
              <a:ext uri="{FF2B5EF4-FFF2-40B4-BE49-F238E27FC236}">
                <a16:creationId xmlns:a16="http://schemas.microsoft.com/office/drawing/2014/main" id="{261BB74D-D7C0-4DCA-A440-CB76F7B0B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0" y="495354"/>
            <a:ext cx="3820071" cy="58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F8F1C-845B-40EC-A7F4-652C803A4B31}"/>
              </a:ext>
            </a:extLst>
          </p:cNvPr>
          <p:cNvSpPr txBox="1"/>
          <p:nvPr/>
        </p:nvSpPr>
        <p:spPr>
          <a:xfrm>
            <a:off x="5060052" y="1102984"/>
            <a:ext cx="62425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міф/</a:t>
            </a:r>
          </a:p>
          <a:p>
            <a:r>
              <a:rPr lang="uk-UA" sz="6600" b="1" dirty="0"/>
              <a:t> </a:t>
            </a:r>
            <a:r>
              <a:rPr lang="uk-UA" sz="6600" b="1" dirty="0" err="1"/>
              <a:t>міт</a:t>
            </a:r>
            <a:endParaRPr lang="uk-UA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DCCECC-E42F-42D1-B5FB-D6378F9E3781}"/>
              </a:ext>
            </a:extLst>
          </p:cNvPr>
          <p:cNvSpPr txBox="1"/>
          <p:nvPr/>
        </p:nvSpPr>
        <p:spPr>
          <a:xfrm>
            <a:off x="4660595" y="3909246"/>
            <a:ext cx="62425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Борисфен/</a:t>
            </a:r>
          </a:p>
          <a:p>
            <a:r>
              <a:rPr lang="uk-UA" sz="6600" b="1" dirty="0" err="1"/>
              <a:t>Бористен</a:t>
            </a:r>
            <a:r>
              <a:rPr lang="uk-UA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29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B4E9C5-0931-436C-B3A8-8317C2FE16BD}"/>
              </a:ext>
            </a:extLst>
          </p:cNvPr>
          <p:cNvSpPr txBox="1"/>
          <p:nvPr/>
        </p:nvSpPr>
        <p:spPr>
          <a:xfrm>
            <a:off x="1462315" y="782956"/>
            <a:ext cx="221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289144-903A-42D8-83D0-70A6C76350D9}"/>
              </a:ext>
            </a:extLst>
          </p:cNvPr>
          <p:cNvSpPr txBox="1"/>
          <p:nvPr/>
        </p:nvSpPr>
        <p:spPr>
          <a:xfrm>
            <a:off x="738414" y="4504990"/>
            <a:ext cx="11020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Запозичені слова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C88DEA-E315-44B1-9FD9-3C44C90A7737}"/>
              </a:ext>
            </a:extLst>
          </p:cNvPr>
          <p:cNvSpPr txBox="1"/>
          <p:nvPr/>
        </p:nvSpPr>
        <p:spPr>
          <a:xfrm>
            <a:off x="738414" y="2480898"/>
            <a:ext cx="11020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Найменш уживана</a:t>
            </a:r>
          </a:p>
        </p:txBody>
      </p:sp>
    </p:spTree>
    <p:extLst>
      <p:ext uri="{BB962C8B-B14F-4D97-AF65-F5344CB8AC3E}">
        <p14:creationId xmlns:p14="http://schemas.microsoft.com/office/powerpoint/2010/main" val="314192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9A5B8B5-C06C-4F8A-BE5D-9FA4B46FA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32" y="237024"/>
            <a:ext cx="2476500" cy="364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иев в огне: на улицы столицы вышли тысячи человек с горящими факелами, что  происходит. Politeka">
            <a:extLst>
              <a:ext uri="{FF2B5EF4-FFF2-40B4-BE49-F238E27FC236}">
                <a16:creationId xmlns:a16="http://schemas.microsoft.com/office/drawing/2014/main" id="{542FFD13-D2EF-4E2A-9E2A-A23D7AD42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56" y="258522"/>
            <a:ext cx="3998965" cy="267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nish imagens de stock, fotos de Finish | Baixar no Depositphotos">
            <a:extLst>
              <a:ext uri="{FF2B5EF4-FFF2-40B4-BE49-F238E27FC236}">
                <a16:creationId xmlns:a16="http://schemas.microsoft.com/office/drawing/2014/main" id="{7269AFEB-D8BA-43CE-8694-FF7DD76ED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2" t="7483" r="8218" b="10398"/>
          <a:stretch/>
        </p:blipFill>
        <p:spPr bwMode="auto">
          <a:xfrm>
            <a:off x="1431026" y="3953653"/>
            <a:ext cx="3041714" cy="231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рофессиональный фен для волос DSP E-30022 универсальный фен для укладки  2300 Вт, цена 842 грн - Prom.ua (ID#919626621)">
            <a:extLst>
              <a:ext uri="{FF2B5EF4-FFF2-40B4-BE49-F238E27FC236}">
                <a16:creationId xmlns:a16="http://schemas.microsoft.com/office/drawing/2014/main" id="{40C5CA85-9097-4AA8-A8B4-45CB99E57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240" y="3152273"/>
            <a:ext cx="3041714" cy="30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1107F7-3180-4BAE-956D-01041BC4519A}"/>
              </a:ext>
            </a:extLst>
          </p:cNvPr>
          <p:cNvSpPr/>
          <p:nvPr/>
        </p:nvSpPr>
        <p:spPr>
          <a:xfrm>
            <a:off x="3061401" y="1230930"/>
            <a:ext cx="3998965" cy="3041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00" dirty="0"/>
              <a:t>Ф </a:t>
            </a:r>
            <a:r>
              <a:rPr lang="uk-UA" sz="16600" dirty="0" err="1"/>
              <a:t>ф</a:t>
            </a:r>
            <a:endParaRPr lang="ru-RU" sz="16600" dirty="0"/>
          </a:p>
        </p:txBody>
      </p:sp>
    </p:spTree>
    <p:extLst>
      <p:ext uri="{BB962C8B-B14F-4D97-AF65-F5344CB8AC3E}">
        <p14:creationId xmlns:p14="http://schemas.microsoft.com/office/powerpoint/2010/main" val="33966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EF20D1-D9D7-4FAE-9D43-5EFC646A007E}"/>
              </a:ext>
            </a:extLst>
          </p:cNvPr>
          <p:cNvSpPr txBox="1"/>
          <p:nvPr/>
        </p:nvSpPr>
        <p:spPr>
          <a:xfrm>
            <a:off x="1303043" y="1842516"/>
            <a:ext cx="53228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факір</a:t>
            </a:r>
          </a:p>
        </p:txBody>
      </p:sp>
      <p:pic>
        <p:nvPicPr>
          <p:cNvPr id="1028" name="Picture 4" descr="Маг факир колдун — 9 букв сканворд">
            <a:extLst>
              <a:ext uri="{FF2B5EF4-FFF2-40B4-BE49-F238E27FC236}">
                <a16:creationId xmlns:a16="http://schemas.microsoft.com/office/drawing/2014/main" id="{9007A889-5BC0-47CE-8573-48638D97C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883" y="10477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2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B8EF23-9EAB-46ED-8582-56C27032B22E}"/>
              </a:ext>
            </a:extLst>
          </p:cNvPr>
          <p:cNvSpPr txBox="1"/>
          <p:nvPr/>
        </p:nvSpPr>
        <p:spPr>
          <a:xfrm>
            <a:off x="1118302" y="1684606"/>
            <a:ext cx="38335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фея </a:t>
            </a:r>
          </a:p>
        </p:txBody>
      </p:sp>
      <p:pic>
        <p:nvPicPr>
          <p:cNvPr id="2050" name="Picture 2" descr="Создать мем &quot;Фея (Фея, волшебная фея, маленькая фея)&quot; - Картинки -  Meme-arsenal.com">
            <a:extLst>
              <a:ext uri="{FF2B5EF4-FFF2-40B4-BE49-F238E27FC236}">
                <a16:creationId xmlns:a16="http://schemas.microsoft.com/office/drawing/2014/main" id="{B10BBB38-F5DF-4890-8064-12BA123F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174" y="1047750"/>
            <a:ext cx="3714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73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F04069-0094-47EE-8E28-294D64DC9C4F}"/>
              </a:ext>
            </a:extLst>
          </p:cNvPr>
          <p:cNvSpPr txBox="1"/>
          <p:nvPr/>
        </p:nvSpPr>
        <p:spPr>
          <a:xfrm>
            <a:off x="914451" y="1691178"/>
            <a:ext cx="644295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факел </a:t>
            </a:r>
          </a:p>
        </p:txBody>
      </p:sp>
      <p:pic>
        <p:nvPicPr>
          <p:cNvPr id="6" name="Picture 4" descr="Киев в огне: на улицы столицы вышли тысячи человек с горящими факелами, что  происходит. Politeka">
            <a:extLst>
              <a:ext uri="{FF2B5EF4-FFF2-40B4-BE49-F238E27FC236}">
                <a16:creationId xmlns:a16="http://schemas.microsoft.com/office/drawing/2014/main" id="{EF32267A-04AA-4D8D-82C4-A659F59FC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84" y="1918510"/>
            <a:ext cx="3998965" cy="267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72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973169-8224-4523-81BB-189EDDE1DEF0}"/>
              </a:ext>
            </a:extLst>
          </p:cNvPr>
          <p:cNvSpPr txBox="1"/>
          <p:nvPr/>
        </p:nvSpPr>
        <p:spPr>
          <a:xfrm>
            <a:off x="852044" y="1909699"/>
            <a:ext cx="62037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фінал </a:t>
            </a:r>
          </a:p>
        </p:txBody>
      </p:sp>
      <p:pic>
        <p:nvPicPr>
          <p:cNvPr id="6" name="Picture 6" descr="Finish imagens de stock, fotos de Finish | Baixar no Depositphotos">
            <a:extLst>
              <a:ext uri="{FF2B5EF4-FFF2-40B4-BE49-F238E27FC236}">
                <a16:creationId xmlns:a16="http://schemas.microsoft.com/office/drawing/2014/main" id="{B419F47C-74AA-4E7B-A58B-F338B46C7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2" t="7483" r="8218" b="10398"/>
          <a:stretch/>
        </p:blipFill>
        <p:spPr bwMode="auto">
          <a:xfrm>
            <a:off x="7691149" y="1732083"/>
            <a:ext cx="3520801" cy="267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2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973169-8224-4523-81BB-189EDDE1DEF0}"/>
              </a:ext>
            </a:extLst>
          </p:cNvPr>
          <p:cNvSpPr txBox="1"/>
          <p:nvPr/>
        </p:nvSpPr>
        <p:spPr>
          <a:xfrm>
            <a:off x="674824" y="1810993"/>
            <a:ext cx="73617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ферма </a:t>
            </a:r>
          </a:p>
        </p:txBody>
      </p:sp>
      <p:pic>
        <p:nvPicPr>
          <p:cNvPr id="3074" name="Picture 2" descr="семейная ферма - Первый Деловой телеканал">
            <a:extLst>
              <a:ext uri="{FF2B5EF4-FFF2-40B4-BE49-F238E27FC236}">
                <a16:creationId xmlns:a16="http://schemas.microsoft.com/office/drawing/2014/main" id="{993E2006-E7F5-480D-9C0F-4C43C4E34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158" y="1505242"/>
            <a:ext cx="5306934" cy="325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55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973169-8224-4523-81BB-189EDDE1DEF0}"/>
              </a:ext>
            </a:extLst>
          </p:cNvPr>
          <p:cNvSpPr txBox="1"/>
          <p:nvPr/>
        </p:nvSpPr>
        <p:spPr>
          <a:xfrm>
            <a:off x="534206" y="390156"/>
            <a:ext cx="73617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фільм </a:t>
            </a:r>
          </a:p>
        </p:txBody>
      </p:sp>
      <p:pic>
        <p:nvPicPr>
          <p:cNvPr id="4098" name="Picture 2" descr="Фільм «Захар Беркут», який сьогодні вийшов у широкий прокат, порівнюють із  “Грою престолів” - Галичина">
            <a:extLst>
              <a:ext uri="{FF2B5EF4-FFF2-40B4-BE49-F238E27FC236}">
                <a16:creationId xmlns:a16="http://schemas.microsoft.com/office/drawing/2014/main" id="{58F7DD8D-F68A-47D0-AA3C-4D0464E46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181" y="2776757"/>
            <a:ext cx="6795819" cy="264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9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530</TotalTime>
  <Words>20</Words>
  <Application>Microsoft Office PowerPoint</Application>
  <PresentationFormat>Широкоэкранный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19</cp:revision>
  <dcterms:created xsi:type="dcterms:W3CDTF">2022-01-27T17:14:00Z</dcterms:created>
  <dcterms:modified xsi:type="dcterms:W3CDTF">2022-03-28T07:26:55Z</dcterms:modified>
</cp:coreProperties>
</file>