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2" r:id="rId2"/>
    <p:sldId id="266" r:id="rId3"/>
    <p:sldId id="273" r:id="rId4"/>
    <p:sldId id="271" r:id="rId5"/>
    <p:sldId id="274" r:id="rId6"/>
    <p:sldId id="265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3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3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036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7437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733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466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521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7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4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35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45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40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0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89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5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93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5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266154-76A6-4225-9ADA-19778BD4BE92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2127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BEDD35-2372-4B78-9EC8-6CE2A8977402}"/>
              </a:ext>
            </a:extLst>
          </p:cNvPr>
          <p:cNvSpPr txBox="1"/>
          <p:nvPr/>
        </p:nvSpPr>
        <p:spPr>
          <a:xfrm>
            <a:off x="-212863" y="547928"/>
            <a:ext cx="118555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чи правильно обчислив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620FD2-6A76-404B-9FA6-6B2A35E71BBE}"/>
              </a:ext>
            </a:extLst>
          </p:cNvPr>
          <p:cNvSpPr txBox="1"/>
          <p:nvPr/>
        </p:nvSpPr>
        <p:spPr>
          <a:xfrm>
            <a:off x="-694268" y="2854507"/>
            <a:ext cx="5409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9 - 7 = 3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3FE23-A9A6-4FD2-AF7A-5C7186ADA714}"/>
              </a:ext>
            </a:extLst>
          </p:cNvPr>
          <p:cNvSpPr txBox="1"/>
          <p:nvPr/>
        </p:nvSpPr>
        <p:spPr>
          <a:xfrm>
            <a:off x="-694269" y="4442141"/>
            <a:ext cx="5409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8 - 6 = 1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51BB9C-C2BD-4DAD-A638-7DCA4F0B724C}"/>
              </a:ext>
            </a:extLst>
          </p:cNvPr>
          <p:cNvSpPr txBox="1"/>
          <p:nvPr/>
        </p:nvSpPr>
        <p:spPr>
          <a:xfrm>
            <a:off x="4159574" y="2869499"/>
            <a:ext cx="5409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10 - 6 = 3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A96158-F617-409D-9F4C-A39141ACE41E}"/>
              </a:ext>
            </a:extLst>
          </p:cNvPr>
          <p:cNvSpPr txBox="1"/>
          <p:nvPr/>
        </p:nvSpPr>
        <p:spPr>
          <a:xfrm>
            <a:off x="3942243" y="4427149"/>
            <a:ext cx="5409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9 - 6 = 3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лсон | Феникс вики | Fandom">
            <a:extLst>
              <a:ext uri="{FF2B5EF4-FFF2-40B4-BE49-F238E27FC236}">
                <a16:creationId xmlns:a16="http://schemas.microsoft.com/office/drawing/2014/main" id="{BC6CAE9F-5ECE-4D6A-984E-7B5FE0142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919" y="2026477"/>
            <a:ext cx="3217133" cy="395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45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3142A7-4B8F-4BE9-835B-8C3438401D65}"/>
              </a:ext>
            </a:extLst>
          </p:cNvPr>
          <p:cNvSpPr txBox="1"/>
          <p:nvPr/>
        </p:nvSpPr>
        <p:spPr>
          <a:xfrm>
            <a:off x="0" y="1494800"/>
            <a:ext cx="120930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Порівнюємо </a:t>
            </a:r>
          </a:p>
          <a:p>
            <a:pPr algn="ctr"/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математичні вирази</a:t>
            </a:r>
            <a:endParaRPr lang="ru-RU" sz="7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Урок &quot;У гостях у Сонечка на галявині Здоров'я&quot;">
            <a:extLst>
              <a:ext uri="{FF2B5EF4-FFF2-40B4-BE49-F238E27FC236}">
                <a16:creationId xmlns:a16="http://schemas.microsoft.com/office/drawing/2014/main" id="{873C3609-7283-4E8C-A9C5-14E166561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452" y="-56271"/>
            <a:ext cx="2246112" cy="178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629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560137"/>
              </p:ext>
            </p:extLst>
          </p:nvPr>
        </p:nvGraphicFramePr>
        <p:xfrm>
          <a:off x="906331" y="83789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94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2894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0545723-16AA-4B6C-91B2-96893C839264}"/>
              </a:ext>
            </a:extLst>
          </p:cNvPr>
          <p:cNvSpPr txBox="1"/>
          <p:nvPr/>
        </p:nvSpPr>
        <p:spPr>
          <a:xfrm>
            <a:off x="1232257" y="1502771"/>
            <a:ext cx="312836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– 3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endParaRPr lang="ru-RU" sz="6600" dirty="0"/>
          </a:p>
        </p:txBody>
      </p:sp>
      <p:sp>
        <p:nvSpPr>
          <p:cNvPr id="3" name="Дуга 2">
            <a:extLst>
              <a:ext uri="{FF2B5EF4-FFF2-40B4-BE49-F238E27FC236}">
                <a16:creationId xmlns:a16="http://schemas.microsoft.com/office/drawing/2014/main" id="{CB9ADA83-F189-4D60-A444-AAFC7924D358}"/>
              </a:ext>
            </a:extLst>
          </p:cNvPr>
          <p:cNvSpPr/>
          <p:nvPr/>
        </p:nvSpPr>
        <p:spPr>
          <a:xfrm rot="16400340" flipV="1">
            <a:off x="1797031" y="1016652"/>
            <a:ext cx="641305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826F905-07FB-436F-BBB1-88BA926420B0}"/>
              </a:ext>
            </a:extLst>
          </p:cNvPr>
          <p:cNvSpPr/>
          <p:nvPr/>
        </p:nvSpPr>
        <p:spPr>
          <a:xfrm>
            <a:off x="1923167" y="761189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4</a:t>
            </a:r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E1CD09-8493-497F-B393-B57A6AD38CE9}"/>
              </a:ext>
            </a:extLst>
          </p:cNvPr>
          <p:cNvSpPr/>
          <p:nvPr/>
        </p:nvSpPr>
        <p:spPr>
          <a:xfrm>
            <a:off x="3074449" y="1693889"/>
            <a:ext cx="478972" cy="52775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&gt;</a:t>
            </a:r>
            <a:endParaRPr lang="ru-RU" sz="4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874577-6791-4978-927F-8D45F1A64BB4}"/>
              </a:ext>
            </a:extLst>
          </p:cNvPr>
          <p:cNvSpPr txBox="1"/>
          <p:nvPr/>
        </p:nvSpPr>
        <p:spPr>
          <a:xfrm>
            <a:off x="1422132" y="3652075"/>
            <a:ext cx="467386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+ 3* 8 +2 </a:t>
            </a:r>
            <a:endParaRPr lang="ru-RU" sz="6600" dirty="0"/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id="{B6F1A0F7-E68E-4FC8-ADE3-C951B6D27EEE}"/>
              </a:ext>
            </a:extLst>
          </p:cNvPr>
          <p:cNvSpPr/>
          <p:nvPr/>
        </p:nvSpPr>
        <p:spPr>
          <a:xfrm rot="16400340" flipV="1">
            <a:off x="2056530" y="3158051"/>
            <a:ext cx="621714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>
            <a:extLst>
              <a:ext uri="{FF2B5EF4-FFF2-40B4-BE49-F238E27FC236}">
                <a16:creationId xmlns:a16="http://schemas.microsoft.com/office/drawing/2014/main" id="{3599C2AF-9002-4040-AD16-9434DFEB1708}"/>
              </a:ext>
            </a:extLst>
          </p:cNvPr>
          <p:cNvSpPr/>
          <p:nvPr/>
        </p:nvSpPr>
        <p:spPr>
          <a:xfrm rot="16400340" flipV="1">
            <a:off x="4342363" y="3233197"/>
            <a:ext cx="641305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ED84DE3-A66F-48F3-ACB0-A468D02A7386}"/>
              </a:ext>
            </a:extLst>
          </p:cNvPr>
          <p:cNvSpPr/>
          <p:nvPr/>
        </p:nvSpPr>
        <p:spPr>
          <a:xfrm>
            <a:off x="2091415" y="2961395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9</a:t>
            </a:r>
            <a:endParaRPr lang="ru-RU" sz="32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AC20395-D961-43BC-A05B-AF6968155969}"/>
              </a:ext>
            </a:extLst>
          </p:cNvPr>
          <p:cNvSpPr/>
          <p:nvPr/>
        </p:nvSpPr>
        <p:spPr>
          <a:xfrm>
            <a:off x="4423529" y="3007584"/>
            <a:ext cx="643146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10</a:t>
            </a:r>
            <a:endParaRPr lang="ru-RU" sz="32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D45271E-48ED-46FD-97A9-A5051753B2E8}"/>
              </a:ext>
            </a:extLst>
          </p:cNvPr>
          <p:cNvSpPr/>
          <p:nvPr/>
        </p:nvSpPr>
        <p:spPr>
          <a:xfrm>
            <a:off x="3198573" y="3847035"/>
            <a:ext cx="421269" cy="65001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&lt; </a:t>
            </a:r>
            <a:endParaRPr lang="ru-RU" sz="4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EBC70D-F7DB-4126-B3E5-C445859369AB}"/>
              </a:ext>
            </a:extLst>
          </p:cNvPr>
          <p:cNvSpPr txBox="1"/>
          <p:nvPr/>
        </p:nvSpPr>
        <p:spPr>
          <a:xfrm>
            <a:off x="6851134" y="3561945"/>
            <a:ext cx="407659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3*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/>
          </a:p>
        </p:txBody>
      </p:sp>
      <p:sp>
        <p:nvSpPr>
          <p:cNvPr id="19" name="Дуга 18">
            <a:extLst>
              <a:ext uri="{FF2B5EF4-FFF2-40B4-BE49-F238E27FC236}">
                <a16:creationId xmlns:a16="http://schemas.microsoft.com/office/drawing/2014/main" id="{EC9C2CFD-A461-48A8-81C5-1748450BA692}"/>
              </a:ext>
            </a:extLst>
          </p:cNvPr>
          <p:cNvSpPr/>
          <p:nvPr/>
        </p:nvSpPr>
        <p:spPr>
          <a:xfrm rot="16400340" flipV="1">
            <a:off x="7375419" y="3172276"/>
            <a:ext cx="621714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3EB9D912-ECA6-4DB3-8273-C21CD25F68B2}"/>
              </a:ext>
            </a:extLst>
          </p:cNvPr>
          <p:cNvSpPr/>
          <p:nvPr/>
        </p:nvSpPr>
        <p:spPr>
          <a:xfrm rot="16400340" flipV="1">
            <a:off x="9608511" y="3192982"/>
            <a:ext cx="621714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A6B9A12-2BB8-440E-AD6B-6AB238D6D89D}"/>
              </a:ext>
            </a:extLst>
          </p:cNvPr>
          <p:cNvSpPr/>
          <p:nvPr/>
        </p:nvSpPr>
        <p:spPr>
          <a:xfrm>
            <a:off x="7446790" y="3038052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  <a:endParaRPr lang="ru-RU" sz="32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4AE8D93-0909-415D-B13A-FB4FA31CC365}"/>
              </a:ext>
            </a:extLst>
          </p:cNvPr>
          <p:cNvSpPr/>
          <p:nvPr/>
        </p:nvSpPr>
        <p:spPr>
          <a:xfrm>
            <a:off x="9621613" y="3007584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6</a:t>
            </a:r>
            <a:endParaRPr lang="ru-RU" sz="32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322044E-597D-4268-89EB-3EA385722A63}"/>
              </a:ext>
            </a:extLst>
          </p:cNvPr>
          <p:cNvSpPr/>
          <p:nvPr/>
        </p:nvSpPr>
        <p:spPr>
          <a:xfrm>
            <a:off x="8533973" y="3847035"/>
            <a:ext cx="421269" cy="65001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&lt;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6182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7" grpId="0" animBg="1"/>
      <p:bldP spid="8" grpId="0" animBg="1"/>
      <p:bldP spid="10" grpId="0"/>
      <p:bldP spid="11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627935"/>
              </p:ext>
            </p:extLst>
          </p:nvPr>
        </p:nvGraphicFramePr>
        <p:xfrm>
          <a:off x="906331" y="83789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3874577-6791-4978-927F-8D45F1A64BB4}"/>
              </a:ext>
            </a:extLst>
          </p:cNvPr>
          <p:cNvSpPr txBox="1"/>
          <p:nvPr/>
        </p:nvSpPr>
        <p:spPr>
          <a:xfrm>
            <a:off x="1336911" y="3613034"/>
            <a:ext cx="278017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+ 3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endParaRPr lang="ru-RU" sz="6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4492E7-44D9-46C7-AED5-EAC807B23F08}"/>
              </a:ext>
            </a:extLst>
          </p:cNvPr>
          <p:cNvSpPr txBox="1"/>
          <p:nvPr/>
        </p:nvSpPr>
        <p:spPr>
          <a:xfrm>
            <a:off x="544711" y="666265"/>
            <a:ext cx="3572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Ябл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.- 7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3B5CC9-EFE2-4331-90CB-9678D73816A6}"/>
              </a:ext>
            </a:extLst>
          </p:cNvPr>
          <p:cNvSpPr txBox="1"/>
          <p:nvPr/>
        </p:nvSpPr>
        <p:spPr>
          <a:xfrm>
            <a:off x="749378" y="2044638"/>
            <a:ext cx="3367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Гр. -3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id="{959EE264-1290-44CC-88D5-EEBFB3EA93D1}"/>
              </a:ext>
            </a:extLst>
          </p:cNvPr>
          <p:cNvSpPr/>
          <p:nvPr/>
        </p:nvSpPr>
        <p:spPr>
          <a:xfrm>
            <a:off x="4202310" y="1092367"/>
            <a:ext cx="643146" cy="186902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0F0BCF-4F4C-4226-80ED-5BE7FD420406}"/>
              </a:ext>
            </a:extLst>
          </p:cNvPr>
          <p:cNvSpPr txBox="1"/>
          <p:nvPr/>
        </p:nvSpPr>
        <p:spPr>
          <a:xfrm>
            <a:off x="4663015" y="1427102"/>
            <a:ext cx="2892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uk-UA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AA5FDA-78D7-4DB6-B480-1D592EB30203}"/>
              </a:ext>
            </a:extLst>
          </p:cNvPr>
          <p:cNvSpPr txBox="1"/>
          <p:nvPr/>
        </p:nvSpPr>
        <p:spPr>
          <a:xfrm>
            <a:off x="4117089" y="3575876"/>
            <a:ext cx="278017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10(</a:t>
            </a:r>
            <a:r>
              <a:rPr lang="uk-UA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3432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  <p:bldP spid="4" grpId="0" animBg="1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/>
        </p:nvGraphicFramePr>
        <p:xfrm>
          <a:off x="906331" y="83789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TextBox 7">
            <a:extLst>
              <a:ext uri="{FF2B5EF4-FFF2-40B4-BE49-F238E27FC236}">
                <a16:creationId xmlns:a16="http://schemas.microsoft.com/office/drawing/2014/main" id="{511907B6-F3C4-41AE-8F92-5776F1BA15F8}"/>
              </a:ext>
            </a:extLst>
          </p:cNvPr>
          <p:cNvSpPr txBox="1"/>
          <p:nvPr/>
        </p:nvSpPr>
        <p:spPr>
          <a:xfrm>
            <a:off x="1743855" y="191568"/>
            <a:ext cx="9541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Накресли  відрізок КХ довжиною 6 см</a:t>
            </a:r>
            <a:endParaRPr lang="uk-UA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AA5FDA-78D7-4DB6-B480-1D592EB30203}"/>
              </a:ext>
            </a:extLst>
          </p:cNvPr>
          <p:cNvSpPr txBox="1"/>
          <p:nvPr/>
        </p:nvSpPr>
        <p:spPr>
          <a:xfrm>
            <a:off x="1128859" y="1171029"/>
            <a:ext cx="7203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 </a:t>
            </a:r>
            <a:endParaRPr lang="ru-RU" sz="660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249E3CC-F29D-450F-9326-ECAC09187275}"/>
              </a:ext>
            </a:extLst>
          </p:cNvPr>
          <p:cNvCxnSpPr/>
          <p:nvPr/>
        </p:nvCxnSpPr>
        <p:spPr>
          <a:xfrm>
            <a:off x="1489021" y="2342406"/>
            <a:ext cx="645617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EC8D00D-7AF5-494E-86BD-C6BF168E48F9}"/>
              </a:ext>
            </a:extLst>
          </p:cNvPr>
          <p:cNvCxnSpPr>
            <a:cxnSpLocks/>
          </p:cNvCxnSpPr>
          <p:nvPr/>
        </p:nvCxnSpPr>
        <p:spPr>
          <a:xfrm>
            <a:off x="1489021" y="2222862"/>
            <a:ext cx="1" cy="22464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82BC510-4EA0-44E5-B9DA-09697638296A}"/>
              </a:ext>
            </a:extLst>
          </p:cNvPr>
          <p:cNvCxnSpPr>
            <a:cxnSpLocks/>
          </p:cNvCxnSpPr>
          <p:nvPr/>
        </p:nvCxnSpPr>
        <p:spPr>
          <a:xfrm>
            <a:off x="7945601" y="2199089"/>
            <a:ext cx="1" cy="24842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297BE62-99DF-4919-8EA5-50A3554AD6E7}"/>
              </a:ext>
            </a:extLst>
          </p:cNvPr>
          <p:cNvSpPr txBox="1"/>
          <p:nvPr/>
        </p:nvSpPr>
        <p:spPr>
          <a:xfrm>
            <a:off x="7585032" y="1192331"/>
            <a:ext cx="7203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 </a:t>
            </a:r>
            <a:endParaRPr lang="ru-RU" sz="6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F0F9B0-02B0-4F5D-AA84-C67D89D07689}"/>
              </a:ext>
            </a:extLst>
          </p:cNvPr>
          <p:cNvSpPr txBox="1"/>
          <p:nvPr/>
        </p:nvSpPr>
        <p:spPr>
          <a:xfrm>
            <a:off x="3960099" y="1187608"/>
            <a:ext cx="187417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6см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49231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2227" y="1053134"/>
            <a:ext cx="102220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dirty="0">
                <a:solidFill>
                  <a:srgbClr val="FFC000"/>
                </a:solidFill>
              </a:rPr>
              <a:t>Потренуйся </a:t>
            </a:r>
            <a:endParaRPr lang="ru-RU" sz="8800" dirty="0">
              <a:solidFill>
                <a:srgbClr val="FFC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B76C15-E3EB-4FE9-A964-AB9DC536BADD}"/>
              </a:ext>
            </a:extLst>
          </p:cNvPr>
          <p:cNvSpPr txBox="1"/>
          <p:nvPr/>
        </p:nvSpPr>
        <p:spPr>
          <a:xfrm>
            <a:off x="984985" y="3142187"/>
            <a:ext cx="102220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dirty="0">
                <a:solidFill>
                  <a:srgbClr val="FFFF00"/>
                </a:solidFill>
              </a:rPr>
              <a:t>Ст.104 </a:t>
            </a:r>
          </a:p>
          <a:p>
            <a:pPr algn="ctr"/>
            <a:r>
              <a:rPr lang="uk-UA" sz="8800" dirty="0">
                <a:solidFill>
                  <a:srgbClr val="FFFF00"/>
                </a:solidFill>
              </a:rPr>
              <a:t>вправа4 ( 2, 3)  </a:t>
            </a:r>
            <a:endParaRPr lang="ru-RU" sz="8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921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528</TotalTime>
  <Words>102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20</cp:revision>
  <dcterms:created xsi:type="dcterms:W3CDTF">2021-12-20T16:22:08Z</dcterms:created>
  <dcterms:modified xsi:type="dcterms:W3CDTF">2022-03-22T19:49:08Z</dcterms:modified>
</cp:coreProperties>
</file>