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6" r:id="rId3"/>
    <p:sldId id="269" r:id="rId4"/>
    <p:sldId id="271" r:id="rId5"/>
    <p:sldId id="262" r:id="rId6"/>
    <p:sldId id="265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9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0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54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533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036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7437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733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466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521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47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45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354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645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402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302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895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953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793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55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E266154-76A6-4225-9ADA-19778BD4BE92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2127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56790" y="3909754"/>
            <a:ext cx="5409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+ х = 8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Буква Х">
            <a:extLst>
              <a:ext uri="{FF2B5EF4-FFF2-40B4-BE49-F238E27FC236}">
                <a16:creationId xmlns:a16="http://schemas.microsoft.com/office/drawing/2014/main" id="{C7DB795E-EEEE-46AE-91A6-3BD3E4222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66" y="3181776"/>
            <a:ext cx="2280209" cy="258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4BA82A-DABA-47C2-9F34-499E403DE2C3}"/>
              </a:ext>
            </a:extLst>
          </p:cNvPr>
          <p:cNvSpPr txBox="1"/>
          <p:nvPr/>
        </p:nvSpPr>
        <p:spPr>
          <a:xfrm>
            <a:off x="465513" y="400032"/>
            <a:ext cx="108065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доданок + доданок = сума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3EA3A9-A594-4E8E-A6CE-785904CC73E9}"/>
              </a:ext>
            </a:extLst>
          </p:cNvPr>
          <p:cNvSpPr txBox="1"/>
          <p:nvPr/>
        </p:nvSpPr>
        <p:spPr>
          <a:xfrm>
            <a:off x="2634366" y="2828835"/>
            <a:ext cx="5409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 - 2 = 7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0DFB3F-49FA-4795-9E44-911CDC637C60}"/>
              </a:ext>
            </a:extLst>
          </p:cNvPr>
          <p:cNvSpPr txBox="1"/>
          <p:nvPr/>
        </p:nvSpPr>
        <p:spPr>
          <a:xfrm>
            <a:off x="169025" y="1645110"/>
            <a:ext cx="11853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зменшуване - від’ємник = різниця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Знаки оклику – Vpoltave.info">
            <a:extLst>
              <a:ext uri="{FF2B5EF4-FFF2-40B4-BE49-F238E27FC236}">
                <a16:creationId xmlns:a16="http://schemas.microsoft.com/office/drawing/2014/main" id="{53DA501A-FB46-44E7-8468-5449663BE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1" t="11673" r="17589" b="9268"/>
          <a:stretch/>
        </p:blipFill>
        <p:spPr bwMode="auto">
          <a:xfrm>
            <a:off x="8479501" y="3181776"/>
            <a:ext cx="3025833" cy="23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87A03CF-CD4B-4059-9A74-F3285D2C3D04}"/>
              </a:ext>
            </a:extLst>
          </p:cNvPr>
          <p:cNvSpPr txBox="1"/>
          <p:nvPr/>
        </p:nvSpPr>
        <p:spPr>
          <a:xfrm>
            <a:off x="2740164" y="5165848"/>
            <a:ext cx="5409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9 - х = 6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724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  <p:bldP spid="8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3142A7-4B8F-4BE9-835B-8C3438401D65}"/>
              </a:ext>
            </a:extLst>
          </p:cNvPr>
          <p:cNvSpPr txBox="1"/>
          <p:nvPr/>
        </p:nvSpPr>
        <p:spPr>
          <a:xfrm>
            <a:off x="98961" y="2957840"/>
            <a:ext cx="120930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Порівнюємо </a:t>
            </a:r>
          </a:p>
          <a:p>
            <a:pPr algn="ctr"/>
            <a:r>
              <a:rPr lang="uk-UA" sz="7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і математичний вираз</a:t>
            </a:r>
            <a:endParaRPr lang="ru-RU" sz="7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Урок &quot;У гостях у Сонечка на галявині Здоров'я&quot;">
            <a:extLst>
              <a:ext uri="{FF2B5EF4-FFF2-40B4-BE49-F238E27FC236}">
                <a16:creationId xmlns:a16="http://schemas.microsoft.com/office/drawing/2014/main" id="{873C3609-7283-4E8C-A9C5-14E166561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685" y="0"/>
            <a:ext cx="3726879" cy="295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629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FDD1463-C45A-4812-9C61-98E6A8AAE3A0}"/>
              </a:ext>
            </a:extLst>
          </p:cNvPr>
          <p:cNvSpPr txBox="1"/>
          <p:nvPr/>
        </p:nvSpPr>
        <p:spPr>
          <a:xfrm>
            <a:off x="240377" y="3429000"/>
            <a:ext cx="317773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8800" dirty="0"/>
              <a:t>8 * 3 </a:t>
            </a:r>
            <a:endParaRPr lang="ru-RU" sz="8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7C2401-927C-49AF-8FCA-B45F1035E912}"/>
              </a:ext>
            </a:extLst>
          </p:cNvPr>
          <p:cNvSpPr txBox="1"/>
          <p:nvPr/>
        </p:nvSpPr>
        <p:spPr>
          <a:xfrm>
            <a:off x="876795" y="-1"/>
            <a:ext cx="69985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 </a:t>
            </a:r>
            <a:r>
              <a:rPr lang="en-US" sz="16600" dirty="0">
                <a:solidFill>
                  <a:srgbClr val="FFFF00"/>
                </a:solidFill>
              </a:rPr>
              <a:t>&lt;  &gt; =</a:t>
            </a:r>
            <a:r>
              <a:rPr lang="uk-UA" sz="16600" dirty="0">
                <a:solidFill>
                  <a:srgbClr val="FFFF00"/>
                </a:solidFill>
              </a:rPr>
              <a:t>  </a:t>
            </a:r>
            <a:endParaRPr lang="ru-RU" sz="19900" dirty="0">
              <a:solidFill>
                <a:srgbClr val="FFFF00"/>
              </a:solidFill>
            </a:endParaRPr>
          </a:p>
        </p:txBody>
      </p:sp>
      <p:pic>
        <p:nvPicPr>
          <p:cNvPr id="1026" name="Picture 2" descr="Урок &quot;У гостях у Сонечка на галявині Здоров'я&quot;">
            <a:extLst>
              <a:ext uri="{FF2B5EF4-FFF2-40B4-BE49-F238E27FC236}">
                <a16:creationId xmlns:a16="http://schemas.microsoft.com/office/drawing/2014/main" id="{F57768B4-BEB0-4C70-8C17-73C6BD4D9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685" y="0"/>
            <a:ext cx="3335065" cy="264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04EC27-92E5-4A9B-B69E-946C2E23C89B}"/>
              </a:ext>
            </a:extLst>
          </p:cNvPr>
          <p:cNvSpPr txBox="1"/>
          <p:nvPr/>
        </p:nvSpPr>
        <p:spPr>
          <a:xfrm>
            <a:off x="4180114" y="3405722"/>
            <a:ext cx="317773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800" dirty="0"/>
              <a:t>2</a:t>
            </a:r>
            <a:r>
              <a:rPr lang="uk-UA" sz="8800" dirty="0"/>
              <a:t> * </a:t>
            </a:r>
            <a:r>
              <a:rPr lang="en-US" sz="8800" dirty="0"/>
              <a:t>10</a:t>
            </a:r>
            <a:r>
              <a:rPr lang="uk-UA" sz="8800" dirty="0"/>
              <a:t> </a:t>
            </a:r>
            <a:endParaRPr lang="ru-RU" sz="8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462BDF-B6AA-476C-9F5A-F8D0180BB83A}"/>
              </a:ext>
            </a:extLst>
          </p:cNvPr>
          <p:cNvSpPr txBox="1"/>
          <p:nvPr/>
        </p:nvSpPr>
        <p:spPr>
          <a:xfrm>
            <a:off x="9014262" y="3379261"/>
            <a:ext cx="317773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800" dirty="0"/>
              <a:t>6</a:t>
            </a:r>
            <a:r>
              <a:rPr lang="uk-UA" sz="8800" dirty="0"/>
              <a:t> * </a:t>
            </a:r>
            <a:r>
              <a:rPr lang="en-US" sz="8800" dirty="0"/>
              <a:t>6</a:t>
            </a:r>
            <a:r>
              <a:rPr lang="uk-UA" sz="8800" dirty="0"/>
              <a:t> </a:t>
            </a:r>
            <a:endParaRPr lang="ru-RU" sz="8800" dirty="0"/>
          </a:p>
        </p:txBody>
      </p:sp>
    </p:spTree>
    <p:extLst>
      <p:ext uri="{BB962C8B-B14F-4D97-AF65-F5344CB8AC3E}">
        <p14:creationId xmlns:p14="http://schemas.microsoft.com/office/powerpoint/2010/main" val="71889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F6046AC-5258-4B26-9851-AB2D4963C7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650827"/>
              </p:ext>
            </p:extLst>
          </p:nvPr>
        </p:nvGraphicFramePr>
        <p:xfrm>
          <a:off x="916422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17E95AE-6DA3-4895-8DA3-80227525956D}"/>
              </a:ext>
            </a:extLst>
          </p:cNvPr>
          <p:cNvSpPr txBox="1"/>
          <p:nvPr/>
        </p:nvSpPr>
        <p:spPr>
          <a:xfrm>
            <a:off x="1450496" y="3516790"/>
            <a:ext cx="340453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* 4+ 2 </a:t>
            </a:r>
            <a:endParaRPr lang="ru-RU" sz="6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545723-16AA-4B6C-91B2-96893C839264}"/>
              </a:ext>
            </a:extLst>
          </p:cNvPr>
          <p:cNvSpPr txBox="1"/>
          <p:nvPr/>
        </p:nvSpPr>
        <p:spPr>
          <a:xfrm>
            <a:off x="1232257" y="1502771"/>
            <a:ext cx="312836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1*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dirty="0"/>
          </a:p>
        </p:txBody>
      </p:sp>
      <p:pic>
        <p:nvPicPr>
          <p:cNvPr id="6" name="Picture 2" descr="Урок &quot;У гостях у Сонечка на галявині Здоров'я&quot;">
            <a:extLst>
              <a:ext uri="{FF2B5EF4-FFF2-40B4-BE49-F238E27FC236}">
                <a16:creationId xmlns:a16="http://schemas.microsoft.com/office/drawing/2014/main" id="{4BF54C67-AA54-4AED-947E-27EEEBAFF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685" y="0"/>
            <a:ext cx="3726879" cy="295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Дуга 2">
            <a:extLst>
              <a:ext uri="{FF2B5EF4-FFF2-40B4-BE49-F238E27FC236}">
                <a16:creationId xmlns:a16="http://schemas.microsoft.com/office/drawing/2014/main" id="{CB9ADA83-F189-4D60-A444-AAFC7924D358}"/>
              </a:ext>
            </a:extLst>
          </p:cNvPr>
          <p:cNvSpPr/>
          <p:nvPr/>
        </p:nvSpPr>
        <p:spPr>
          <a:xfrm rot="16400340" flipV="1">
            <a:off x="1842001" y="1016652"/>
            <a:ext cx="641305" cy="1377971"/>
          </a:xfrm>
          <a:prstGeom prst="arc">
            <a:avLst>
              <a:gd name="adj1" fmla="val 16354702"/>
              <a:gd name="adj2" fmla="val 5817772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826F905-07FB-436F-BBB1-88BA926420B0}"/>
              </a:ext>
            </a:extLst>
          </p:cNvPr>
          <p:cNvSpPr/>
          <p:nvPr/>
        </p:nvSpPr>
        <p:spPr>
          <a:xfrm>
            <a:off x="1923167" y="761189"/>
            <a:ext cx="478972" cy="5160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8</a:t>
            </a:r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3E1CD09-8493-497F-B393-B57A6AD38CE9}"/>
              </a:ext>
            </a:extLst>
          </p:cNvPr>
          <p:cNvSpPr/>
          <p:nvPr/>
        </p:nvSpPr>
        <p:spPr>
          <a:xfrm>
            <a:off x="3074449" y="1705637"/>
            <a:ext cx="478972" cy="5160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&gt;</a:t>
            </a:r>
            <a:endParaRPr lang="ru-RU" sz="4800" dirty="0"/>
          </a:p>
        </p:txBody>
      </p:sp>
      <p:sp>
        <p:nvSpPr>
          <p:cNvPr id="9" name="Дуга 8">
            <a:extLst>
              <a:ext uri="{FF2B5EF4-FFF2-40B4-BE49-F238E27FC236}">
                <a16:creationId xmlns:a16="http://schemas.microsoft.com/office/drawing/2014/main" id="{F5F88122-EB85-439C-BD57-B44EC19D61CA}"/>
              </a:ext>
            </a:extLst>
          </p:cNvPr>
          <p:cNvSpPr/>
          <p:nvPr/>
        </p:nvSpPr>
        <p:spPr>
          <a:xfrm rot="16400340" flipV="1">
            <a:off x="3273982" y="3108396"/>
            <a:ext cx="641305" cy="1377971"/>
          </a:xfrm>
          <a:prstGeom prst="arc">
            <a:avLst>
              <a:gd name="adj1" fmla="val 16354702"/>
              <a:gd name="adj2" fmla="val 5817772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1A9D05A-8849-4FBB-96E2-394CE0E33E20}"/>
              </a:ext>
            </a:extLst>
          </p:cNvPr>
          <p:cNvSpPr/>
          <p:nvPr/>
        </p:nvSpPr>
        <p:spPr>
          <a:xfrm>
            <a:off x="3355148" y="2844090"/>
            <a:ext cx="478972" cy="5160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6</a:t>
            </a:r>
            <a:endParaRPr lang="ru-RU" sz="32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80D91A2-435D-429E-AF77-0D9DB65B4A95}"/>
              </a:ext>
            </a:extLst>
          </p:cNvPr>
          <p:cNvSpPr/>
          <p:nvPr/>
        </p:nvSpPr>
        <p:spPr>
          <a:xfrm>
            <a:off x="2094753" y="3841671"/>
            <a:ext cx="478972" cy="5160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&lt;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93432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4463" y="864524"/>
            <a:ext cx="53210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Потренуйся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3F0CF-E50E-422F-90A3-39936098BA2A}"/>
              </a:ext>
            </a:extLst>
          </p:cNvPr>
          <p:cNvSpPr txBox="1"/>
          <p:nvPr/>
        </p:nvSpPr>
        <p:spPr>
          <a:xfrm>
            <a:off x="788979" y="3100339"/>
            <a:ext cx="112644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5400" dirty="0"/>
              <a:t>С</a:t>
            </a:r>
            <a:r>
              <a:rPr lang="ru-RU" sz="5400" dirty="0"/>
              <a:t>т. </a:t>
            </a:r>
            <a:r>
              <a:rPr lang="en-US" sz="5400" dirty="0"/>
              <a:t>100 </a:t>
            </a:r>
            <a:r>
              <a:rPr lang="uk-UA" sz="5400" dirty="0"/>
              <a:t>вправа</a:t>
            </a:r>
            <a:r>
              <a:rPr lang="en-US" sz="5400" dirty="0"/>
              <a:t> 3</a:t>
            </a:r>
            <a:r>
              <a:rPr lang="uk-UA" sz="5400" dirty="0"/>
              <a:t>, </a:t>
            </a:r>
          </a:p>
          <a:p>
            <a:r>
              <a:rPr lang="uk-UA" sz="5400" dirty="0"/>
              <a:t>ст.</a:t>
            </a:r>
            <a:r>
              <a:rPr lang="en-US" sz="5400" dirty="0"/>
              <a:t>101</a:t>
            </a:r>
            <a:r>
              <a:rPr lang="ru-RU" sz="5400" dirty="0"/>
              <a:t>  </a:t>
            </a:r>
            <a:r>
              <a:rPr lang="ru-RU" sz="5400" dirty="0" err="1"/>
              <a:t>вправа</a:t>
            </a:r>
            <a:r>
              <a:rPr lang="ru-RU" sz="5400" dirty="0"/>
              <a:t> 3  (</a:t>
            </a:r>
            <a:r>
              <a:rPr lang="ru-RU" sz="5400" dirty="0" err="1"/>
              <a:t>верхній</a:t>
            </a:r>
            <a:r>
              <a:rPr lang="ru-RU" sz="5400" dirty="0"/>
              <a:t> рядок)</a:t>
            </a:r>
          </a:p>
        </p:txBody>
      </p:sp>
      <p:pic>
        <p:nvPicPr>
          <p:cNvPr id="4" name="Picture 2" descr="Урок &quot;У гостях у Сонечка на галявині Здоров'я&quot;">
            <a:extLst>
              <a:ext uri="{FF2B5EF4-FFF2-40B4-BE49-F238E27FC236}">
                <a16:creationId xmlns:a16="http://schemas.microsoft.com/office/drawing/2014/main" id="{C94D7355-14E5-42F2-8EF6-87FCFE60E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685" y="0"/>
            <a:ext cx="3726879" cy="295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203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4436" y="2319227"/>
            <a:ext cx="1022203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800" dirty="0">
                <a:solidFill>
                  <a:srgbClr val="FFC000"/>
                </a:solidFill>
              </a:rPr>
              <a:t>Старанно попрацювали! </a:t>
            </a:r>
            <a:endParaRPr lang="ru-RU" sz="8800" dirty="0">
              <a:solidFill>
                <a:srgbClr val="FFC000"/>
              </a:solidFill>
            </a:endParaRPr>
          </a:p>
        </p:txBody>
      </p:sp>
      <p:pic>
        <p:nvPicPr>
          <p:cNvPr id="4" name="Picture 2" descr="Урок &quot;У гостях у Сонечка на галявині Здоров'я&quot;">
            <a:extLst>
              <a:ext uri="{FF2B5EF4-FFF2-40B4-BE49-F238E27FC236}">
                <a16:creationId xmlns:a16="http://schemas.microsoft.com/office/drawing/2014/main" id="{B6D58CF4-4AA2-45D6-A12E-6E450AC0A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685" y="42006"/>
            <a:ext cx="3726879" cy="295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9216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404</TotalTime>
  <Words>78</Words>
  <Application>Microsoft Office PowerPoint</Application>
  <PresentationFormat>Широкоэкранный</PresentationFormat>
  <Paragraphs>21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15</cp:revision>
  <dcterms:created xsi:type="dcterms:W3CDTF">2021-12-20T16:22:08Z</dcterms:created>
  <dcterms:modified xsi:type="dcterms:W3CDTF">2022-03-20T16:59:15Z</dcterms:modified>
</cp:coreProperties>
</file>