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74" r:id="rId2"/>
    <p:sldId id="276" r:id="rId3"/>
    <p:sldId id="262" r:id="rId4"/>
    <p:sldId id="269" r:id="rId5"/>
    <p:sldId id="270" r:id="rId6"/>
    <p:sldId id="271" r:id="rId7"/>
    <p:sldId id="277" r:id="rId8"/>
    <p:sldId id="278" r:id="rId9"/>
    <p:sldId id="279" r:id="rId10"/>
    <p:sldId id="272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60" y="6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3152ECD8-71F2-4F88-BE36-EAF871367C54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1521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7593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01442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62949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8688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47368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88822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80957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890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6709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8877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0159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7618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7774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2994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6368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606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152ECD8-71F2-4F88-BE36-EAF871367C54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603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Лепетуни | Третя серія | Мультфільми українською - YouTube">
            <a:extLst>
              <a:ext uri="{FF2B5EF4-FFF2-40B4-BE49-F238E27FC236}">
                <a16:creationId xmlns:a16="http://schemas.microsoft.com/office/drawing/2014/main" id="{00589006-3491-4B2C-B172-0BC098C6FC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96" y="191325"/>
            <a:ext cx="11238807" cy="6321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85B46DC-642B-4D94-AA4B-FE38E225B5EF}"/>
              </a:ext>
            </a:extLst>
          </p:cNvPr>
          <p:cNvSpPr txBox="1"/>
          <p:nvPr/>
        </p:nvSpPr>
        <p:spPr>
          <a:xfrm>
            <a:off x="669357" y="1323439"/>
            <a:ext cx="1460591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79E418-6847-47C0-8107-EBBB39D2032A}"/>
              </a:ext>
            </a:extLst>
          </p:cNvPr>
          <p:cNvSpPr txBox="1"/>
          <p:nvPr/>
        </p:nvSpPr>
        <p:spPr>
          <a:xfrm>
            <a:off x="2129948" y="-186245"/>
            <a:ext cx="1460591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E61DF2-65EF-4A80-ABF6-AA92DFC0A66E}"/>
              </a:ext>
            </a:extLst>
          </p:cNvPr>
          <p:cNvSpPr txBox="1"/>
          <p:nvPr/>
        </p:nvSpPr>
        <p:spPr>
          <a:xfrm>
            <a:off x="4134189" y="705361"/>
            <a:ext cx="1460591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F01E13-E3F9-4417-A447-99CB85DBEFA8}"/>
              </a:ext>
            </a:extLst>
          </p:cNvPr>
          <p:cNvSpPr txBox="1"/>
          <p:nvPr/>
        </p:nvSpPr>
        <p:spPr>
          <a:xfrm>
            <a:off x="6597222" y="244566"/>
            <a:ext cx="146059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</a:t>
            </a:r>
          </a:p>
        </p:txBody>
      </p:sp>
    </p:spTree>
    <p:extLst>
      <p:ext uri="{BB962C8B-B14F-4D97-AF65-F5344CB8AC3E}">
        <p14:creationId xmlns:p14="http://schemas.microsoft.com/office/powerpoint/2010/main" val="669762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3FDAED-C838-4E26-AB89-6CD99B475AF1}"/>
              </a:ext>
            </a:extLst>
          </p:cNvPr>
          <p:cNvSpPr txBox="1"/>
          <p:nvPr/>
        </p:nvSpPr>
        <p:spPr>
          <a:xfrm>
            <a:off x="5060051" y="1102984"/>
            <a:ext cx="658766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sz="6600" b="1" dirty="0"/>
          </a:p>
          <a:p>
            <a:r>
              <a:rPr lang="uk-UA" sz="7200" b="1" dirty="0"/>
              <a:t>Читай сам</a:t>
            </a:r>
          </a:p>
          <a:p>
            <a:r>
              <a:rPr lang="uk-UA" sz="7200" b="1" dirty="0"/>
              <a:t>Ст. 53 на вибір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F3CE217-F3DE-43CB-8DDD-E175A230E6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599" r="11371"/>
          <a:stretch/>
        </p:blipFill>
        <p:spPr>
          <a:xfrm>
            <a:off x="760517" y="704780"/>
            <a:ext cx="4179219" cy="5699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38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Усмішка і посмішка">
            <a:extLst>
              <a:ext uri="{FF2B5EF4-FFF2-40B4-BE49-F238E27FC236}">
                <a16:creationId xmlns:a16="http://schemas.microsoft.com/office/drawing/2014/main" id="{8020C2BB-0F0F-4985-AC8F-228A1AA364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12" t="38825" r="59932" b="16126"/>
          <a:stretch/>
        </p:blipFill>
        <p:spPr bwMode="auto">
          <a:xfrm flipH="1">
            <a:off x="3727003" y="1291719"/>
            <a:ext cx="3087454" cy="4274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1F695D8-7E4B-4FE6-B8DF-558F53CC0B8A}"/>
              </a:ext>
            </a:extLst>
          </p:cNvPr>
          <p:cNvSpPr txBox="1"/>
          <p:nvPr/>
        </p:nvSpPr>
        <p:spPr>
          <a:xfrm>
            <a:off x="2703985" y="2591738"/>
            <a:ext cx="204603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B132DA-91C3-4BE9-9447-7D1A4968A398}"/>
              </a:ext>
            </a:extLst>
          </p:cNvPr>
          <p:cNvSpPr txBox="1"/>
          <p:nvPr/>
        </p:nvSpPr>
        <p:spPr>
          <a:xfrm>
            <a:off x="6814457" y="782121"/>
            <a:ext cx="379065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sz="16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йі</a:t>
            </a:r>
            <a:r>
              <a:rPr lang="en-US" sz="1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uk-UA" sz="1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039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D86DB15-A9B6-4B7D-AB4C-442CC9216017}"/>
              </a:ext>
            </a:extLst>
          </p:cNvPr>
          <p:cNvSpPr txBox="1"/>
          <p:nvPr/>
        </p:nvSpPr>
        <p:spPr>
          <a:xfrm>
            <a:off x="1136442" y="1699110"/>
            <a:ext cx="204603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9FDB7E-FA34-43C3-A87D-0D42A80AA6FB}"/>
              </a:ext>
            </a:extLst>
          </p:cNvPr>
          <p:cNvSpPr txBox="1"/>
          <p:nvPr/>
        </p:nvSpPr>
        <p:spPr>
          <a:xfrm>
            <a:off x="4227983" y="2105561"/>
            <a:ext cx="559092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</a:t>
            </a:r>
            <a:r>
              <a:rPr lang="uk-UA" sz="1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жак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79B7F4-37B6-4C96-BBEF-5D1C222371A0}"/>
              </a:ext>
            </a:extLst>
          </p:cNvPr>
          <p:cNvSpPr txBox="1"/>
          <p:nvPr/>
        </p:nvSpPr>
        <p:spPr>
          <a:xfrm>
            <a:off x="4227983" y="237836"/>
            <a:ext cx="559092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</a:t>
            </a:r>
            <a:r>
              <a:rPr lang="uk-UA" sz="1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F63943-4B84-44BC-8B57-BC516343C99C}"/>
              </a:ext>
            </a:extLst>
          </p:cNvPr>
          <p:cNvSpPr txBox="1"/>
          <p:nvPr/>
        </p:nvSpPr>
        <p:spPr>
          <a:xfrm>
            <a:off x="4227983" y="3973286"/>
            <a:ext cx="559092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</a:t>
            </a:r>
            <a:r>
              <a:rPr lang="uk-UA" sz="1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хав</a:t>
            </a:r>
          </a:p>
        </p:txBody>
      </p:sp>
    </p:spTree>
    <p:extLst>
      <p:ext uri="{BB962C8B-B14F-4D97-AF65-F5344CB8AC3E}">
        <p14:creationId xmlns:p14="http://schemas.microsoft.com/office/powerpoint/2010/main" val="3396682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17753E74-F4CD-49B8-94BD-B1A889987270}"/>
              </a:ext>
            </a:extLst>
          </p:cNvPr>
          <p:cNvSpPr txBox="1"/>
          <p:nvPr/>
        </p:nvSpPr>
        <p:spPr>
          <a:xfrm>
            <a:off x="1314939" y="556821"/>
            <a:ext cx="380567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</a:t>
            </a:r>
            <a:r>
              <a:rPr lang="uk-UA" sz="1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</a:t>
            </a:r>
            <a:endParaRPr lang="uk-UA" sz="1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D1FDB0-A4F3-41DC-839B-42C69747CE79}"/>
              </a:ext>
            </a:extLst>
          </p:cNvPr>
          <p:cNvSpPr txBox="1"/>
          <p:nvPr/>
        </p:nvSpPr>
        <p:spPr>
          <a:xfrm>
            <a:off x="1375927" y="2951678"/>
            <a:ext cx="380567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</a:t>
            </a:r>
            <a:r>
              <a:rPr lang="uk-UA" sz="1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</a:t>
            </a:r>
            <a:endParaRPr lang="uk-UA" sz="1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A91529B-357A-4FD8-8A69-297FAF2018D1}"/>
              </a:ext>
            </a:extLst>
          </p:cNvPr>
          <p:cNvSpPr txBox="1"/>
          <p:nvPr/>
        </p:nvSpPr>
        <p:spPr>
          <a:xfrm>
            <a:off x="6095999" y="2951678"/>
            <a:ext cx="4781061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</a:t>
            </a:r>
            <a:r>
              <a:rPr lang="uk-UA" sz="1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</a:t>
            </a:r>
            <a:endParaRPr lang="uk-UA" sz="1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9F26664-0F64-4DDD-88F0-B1FD397231FB}"/>
              </a:ext>
            </a:extLst>
          </p:cNvPr>
          <p:cNvSpPr txBox="1"/>
          <p:nvPr/>
        </p:nvSpPr>
        <p:spPr>
          <a:xfrm>
            <a:off x="6096000" y="556821"/>
            <a:ext cx="535144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</a:t>
            </a:r>
            <a:r>
              <a:rPr lang="uk-UA" sz="1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</a:t>
            </a:r>
            <a:endParaRPr lang="uk-UA" sz="1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2238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F9BACFD-6060-4757-9041-411FAD05C2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286" y="1465790"/>
            <a:ext cx="5595256" cy="3926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D705E593-3160-4AA4-B221-16454447C5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0458" y="1201512"/>
            <a:ext cx="3248024" cy="4805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6726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F84BAAE-E67F-41CA-8A9F-12BC52FFCEFF}"/>
              </a:ext>
            </a:extLst>
          </p:cNvPr>
          <p:cNvSpPr txBox="1"/>
          <p:nvPr/>
        </p:nvSpPr>
        <p:spPr>
          <a:xfrm>
            <a:off x="2808516" y="782122"/>
            <a:ext cx="89829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</a:t>
            </a:r>
            <a:r>
              <a:rPr lang="uk-UA" sz="1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</a:t>
            </a:r>
            <a:r>
              <a:rPr lang="uk-UA" sz="1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D27F03-A42B-4F32-B690-73B3C2637CF8}"/>
              </a:ext>
            </a:extLst>
          </p:cNvPr>
          <p:cNvSpPr txBox="1"/>
          <p:nvPr/>
        </p:nvSpPr>
        <p:spPr>
          <a:xfrm>
            <a:off x="1393373" y="3429000"/>
            <a:ext cx="89829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Укра</a:t>
            </a:r>
            <a:r>
              <a:rPr lang="uk-UA" sz="1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</a:t>
            </a:r>
            <a:r>
              <a:rPr lang="uk-UA" sz="1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</a:p>
        </p:txBody>
      </p:sp>
    </p:spTree>
    <p:extLst>
      <p:ext uri="{BB962C8B-B14F-4D97-AF65-F5344CB8AC3E}">
        <p14:creationId xmlns:p14="http://schemas.microsoft.com/office/powerpoint/2010/main" val="1231223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F84BAAE-E67F-41CA-8A9F-12BC52FFCEFF}"/>
              </a:ext>
            </a:extLst>
          </p:cNvPr>
          <p:cNvSpPr txBox="1"/>
          <p:nvPr/>
        </p:nvSpPr>
        <p:spPr>
          <a:xfrm>
            <a:off x="1604526" y="782122"/>
            <a:ext cx="89829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укра</a:t>
            </a:r>
            <a:r>
              <a:rPr lang="uk-UA" sz="1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</a:t>
            </a:r>
            <a:r>
              <a:rPr lang="uk-UA" sz="1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нка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D27F03-A42B-4F32-B690-73B3C2637CF8}"/>
              </a:ext>
            </a:extLst>
          </p:cNvPr>
          <p:cNvSpPr txBox="1"/>
          <p:nvPr/>
        </p:nvSpPr>
        <p:spPr>
          <a:xfrm>
            <a:off x="1604526" y="3429000"/>
            <a:ext cx="1060268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укра</a:t>
            </a:r>
            <a:r>
              <a:rPr lang="uk-UA" sz="1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</a:t>
            </a:r>
            <a:r>
              <a:rPr lang="uk-UA" sz="1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нець</a:t>
            </a:r>
          </a:p>
        </p:txBody>
      </p:sp>
    </p:spTree>
    <p:extLst>
      <p:ext uri="{BB962C8B-B14F-4D97-AF65-F5344CB8AC3E}">
        <p14:creationId xmlns:p14="http://schemas.microsoft.com/office/powerpoint/2010/main" val="2333177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F84BAAE-E67F-41CA-8A9F-12BC52FFCEFF}"/>
              </a:ext>
            </a:extLst>
          </p:cNvPr>
          <p:cNvSpPr txBox="1"/>
          <p:nvPr/>
        </p:nvSpPr>
        <p:spPr>
          <a:xfrm>
            <a:off x="690126" y="303150"/>
            <a:ext cx="89829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укра</a:t>
            </a:r>
            <a:r>
              <a:rPr lang="uk-UA" sz="1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</a:t>
            </a:r>
            <a:r>
              <a:rPr lang="uk-UA" sz="1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нці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D27F03-A42B-4F32-B690-73B3C2637CF8}"/>
              </a:ext>
            </a:extLst>
          </p:cNvPr>
          <p:cNvSpPr txBox="1"/>
          <p:nvPr/>
        </p:nvSpPr>
        <p:spPr>
          <a:xfrm>
            <a:off x="690125" y="3429000"/>
            <a:ext cx="1102290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укра</a:t>
            </a:r>
            <a:r>
              <a:rPr lang="uk-UA" sz="1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</a:t>
            </a:r>
            <a:r>
              <a:rPr lang="uk-UA" sz="1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нська</a:t>
            </a:r>
          </a:p>
        </p:txBody>
      </p:sp>
    </p:spTree>
    <p:extLst>
      <p:ext uri="{BB962C8B-B14F-4D97-AF65-F5344CB8AC3E}">
        <p14:creationId xmlns:p14="http://schemas.microsoft.com/office/powerpoint/2010/main" val="2218995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3FDAED-C838-4E26-AB89-6CD99B475AF1}"/>
              </a:ext>
            </a:extLst>
          </p:cNvPr>
          <p:cNvSpPr txBox="1"/>
          <p:nvPr/>
        </p:nvSpPr>
        <p:spPr>
          <a:xfrm>
            <a:off x="4267200" y="1102984"/>
            <a:ext cx="613954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sz="6600" b="1" dirty="0"/>
          </a:p>
          <a:p>
            <a:r>
              <a:rPr lang="uk-UA" sz="7200" b="1" dirty="0"/>
              <a:t> Послухай текст на ст.52</a:t>
            </a:r>
          </a:p>
        </p:txBody>
      </p:sp>
      <p:pic>
        <p:nvPicPr>
          <p:cNvPr id="3" name="Picture 2" descr="Усмішка і посмішка">
            <a:extLst>
              <a:ext uri="{FF2B5EF4-FFF2-40B4-BE49-F238E27FC236}">
                <a16:creationId xmlns:a16="http://schemas.microsoft.com/office/drawing/2014/main" id="{E7C45B01-9928-4AC3-873B-40C63CAC39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12" t="38825" r="59932" b="16126"/>
          <a:stretch/>
        </p:blipFill>
        <p:spPr bwMode="auto">
          <a:xfrm flipH="1">
            <a:off x="9644222" y="579063"/>
            <a:ext cx="2026924" cy="2806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F3CE217-F3DE-43CB-8DDD-E175A230E6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599" r="11371"/>
          <a:stretch/>
        </p:blipFill>
        <p:spPr>
          <a:xfrm>
            <a:off x="87981" y="579063"/>
            <a:ext cx="4179219" cy="5699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1306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532</TotalTime>
  <Words>36</Words>
  <Application>Microsoft Office PowerPoint</Application>
  <PresentationFormat>Широкоэкранный</PresentationFormat>
  <Paragraphs>25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Garamond</vt:lpstr>
      <vt:lpstr>Times New Roman</vt:lpstr>
      <vt:lpstr>Натуральные материалы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Максим</cp:lastModifiedBy>
  <cp:revision>16</cp:revision>
  <dcterms:created xsi:type="dcterms:W3CDTF">2022-01-27T17:14:00Z</dcterms:created>
  <dcterms:modified xsi:type="dcterms:W3CDTF">2022-03-17T15:43:22Z</dcterms:modified>
</cp:coreProperties>
</file>