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90" r:id="rId2"/>
    <p:sldId id="300" r:id="rId3"/>
    <p:sldId id="274" r:id="rId4"/>
    <p:sldId id="305" r:id="rId5"/>
    <p:sldId id="304" r:id="rId6"/>
    <p:sldId id="294" r:id="rId7"/>
    <p:sldId id="303" r:id="rId8"/>
    <p:sldId id="288" r:id="rId9"/>
    <p:sldId id="291" r:id="rId10"/>
    <p:sldId id="292" r:id="rId11"/>
    <p:sldId id="289" r:id="rId12"/>
    <p:sldId id="306" r:id="rId13"/>
    <p:sldId id="27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14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265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5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093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5203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98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8819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169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627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57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122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836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819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53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79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213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6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81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152ECD8-71F2-4F88-BE36-EAF871367C54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388B183-DB50-4FD0-B79E-ACC4FFB6E1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1169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892974-8652-4C69-A5EC-BDD07843497E}"/>
              </a:ext>
            </a:extLst>
          </p:cNvPr>
          <p:cNvSpPr txBox="1"/>
          <p:nvPr/>
        </p:nvSpPr>
        <p:spPr>
          <a:xfrm>
            <a:off x="5094556" y="198481"/>
            <a:ext cx="769297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13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Єє</a:t>
            </a:r>
            <a:endParaRPr lang="ru-RU" sz="413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Кусок арбуза, значка вектора Иллюстрация вектора - иллюстрации  насчитывающей естественно, здорово: 57040445">
            <a:extLst>
              <a:ext uri="{FF2B5EF4-FFF2-40B4-BE49-F238E27FC236}">
                <a16:creationId xmlns:a16="http://schemas.microsoft.com/office/drawing/2014/main" id="{66DAB6E7-3108-4B0E-9F82-4B7E6520A7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2" r="11135" b="28617"/>
          <a:stretch/>
        </p:blipFill>
        <p:spPr bwMode="auto">
          <a:xfrm rot="5400000">
            <a:off x="-604440" y="1065091"/>
            <a:ext cx="6575064" cy="484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Хорда 3">
            <a:extLst>
              <a:ext uri="{FF2B5EF4-FFF2-40B4-BE49-F238E27FC236}">
                <a16:creationId xmlns:a16="http://schemas.microsoft.com/office/drawing/2014/main" id="{AB91BC5E-1ABC-4EA3-8FF9-9D90D32F1695}"/>
              </a:ext>
            </a:extLst>
          </p:cNvPr>
          <p:cNvSpPr/>
          <p:nvPr/>
        </p:nvSpPr>
        <p:spPr>
          <a:xfrm rot="1689137">
            <a:off x="2027974" y="973199"/>
            <a:ext cx="2221732" cy="2301548"/>
          </a:xfrm>
          <a:prstGeom prst="chord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Хорда 6">
            <a:extLst>
              <a:ext uri="{FF2B5EF4-FFF2-40B4-BE49-F238E27FC236}">
                <a16:creationId xmlns:a16="http://schemas.microsoft.com/office/drawing/2014/main" id="{C07FBF2B-BFAE-4EED-B70A-5B61BC815C34}"/>
              </a:ext>
            </a:extLst>
          </p:cNvPr>
          <p:cNvSpPr/>
          <p:nvPr/>
        </p:nvSpPr>
        <p:spPr>
          <a:xfrm rot="1165446">
            <a:off x="1693328" y="3596208"/>
            <a:ext cx="2891024" cy="2260183"/>
          </a:xfrm>
          <a:prstGeom prst="chord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7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9C3F71-4F17-407E-A38F-70391AAAE00A}"/>
              </a:ext>
            </a:extLst>
          </p:cNvPr>
          <p:cNvSpPr txBox="1"/>
          <p:nvPr/>
        </p:nvSpPr>
        <p:spPr>
          <a:xfrm>
            <a:off x="2377457" y="1007289"/>
            <a:ext cx="8562092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3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хмиз</a:t>
            </a:r>
            <a:endParaRPr lang="ru-RU" sz="239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40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9777F9-D1DE-413F-AB61-B343C4F766D0}"/>
              </a:ext>
            </a:extLst>
          </p:cNvPr>
          <p:cNvSpPr txBox="1"/>
          <p:nvPr/>
        </p:nvSpPr>
        <p:spPr>
          <a:xfrm>
            <a:off x="1994941" y="1211359"/>
            <a:ext cx="9659503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3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гніздо</a:t>
            </a:r>
            <a:endParaRPr lang="ru-RU" sz="28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11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9C3F71-4F17-407E-A38F-70391AAAE00A}"/>
              </a:ext>
            </a:extLst>
          </p:cNvPr>
          <p:cNvSpPr txBox="1"/>
          <p:nvPr/>
        </p:nvSpPr>
        <p:spPr>
          <a:xfrm>
            <a:off x="980902" y="1007289"/>
            <a:ext cx="1075666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3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вбрання</a:t>
            </a:r>
            <a:endParaRPr lang="ru-RU" sz="239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92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3FDAED-C838-4E26-AB89-6CD99B475AF1}"/>
              </a:ext>
            </a:extLst>
          </p:cNvPr>
          <p:cNvSpPr txBox="1"/>
          <p:nvPr/>
        </p:nvSpPr>
        <p:spPr>
          <a:xfrm>
            <a:off x="3036063" y="1580629"/>
            <a:ext cx="42458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b="1" dirty="0"/>
              <a:t>   </a:t>
            </a:r>
            <a:r>
              <a:rPr lang="uk-UA" sz="7200" dirty="0"/>
              <a:t>Ст. 48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F0C306-829C-4B2F-86D1-5B6813C40AD8}"/>
              </a:ext>
            </a:extLst>
          </p:cNvPr>
          <p:cNvSpPr txBox="1"/>
          <p:nvPr/>
        </p:nvSpPr>
        <p:spPr>
          <a:xfrm>
            <a:off x="3528701" y="-138419"/>
            <a:ext cx="610849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000" dirty="0"/>
              <a:t>Віч-н</a:t>
            </a:r>
            <a:r>
              <a:rPr lang="en-US" sz="6000" dirty="0"/>
              <a:t>á</a:t>
            </a:r>
            <a:r>
              <a:rPr lang="uk-UA" sz="6000" dirty="0"/>
              <a:t>-віч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3CE217-F3DE-43CB-8DDD-E175A230E6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99" r="11371"/>
          <a:stretch/>
        </p:blipFill>
        <p:spPr>
          <a:xfrm>
            <a:off x="-1" y="0"/>
            <a:ext cx="3547287" cy="48380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20D31B-FA7D-4C3D-B7AB-607B38A576CC}"/>
              </a:ext>
            </a:extLst>
          </p:cNvPr>
          <p:cNvSpPr txBox="1"/>
          <p:nvPr/>
        </p:nvSpPr>
        <p:spPr>
          <a:xfrm>
            <a:off x="226420" y="4541199"/>
            <a:ext cx="1037639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b="1" dirty="0"/>
              <a:t>   </a:t>
            </a:r>
            <a:r>
              <a:rPr lang="uk-UA" sz="4400" dirty="0"/>
              <a:t>Ст. 49 (прочитати разом з дорослим , намалювати малюнок)   </a:t>
            </a:r>
            <a:endParaRPr lang="uk-UA" sz="7200" dirty="0"/>
          </a:p>
        </p:txBody>
      </p:sp>
    </p:spTree>
    <p:extLst>
      <p:ext uri="{BB962C8B-B14F-4D97-AF65-F5344CB8AC3E}">
        <p14:creationId xmlns:p14="http://schemas.microsoft.com/office/powerpoint/2010/main" val="25613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279775-B701-4936-866D-86F96C3B71BB}"/>
              </a:ext>
            </a:extLst>
          </p:cNvPr>
          <p:cNvSpPr txBox="1"/>
          <p:nvPr/>
        </p:nvSpPr>
        <p:spPr>
          <a:xfrm>
            <a:off x="615141" y="881149"/>
            <a:ext cx="100750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>
                <a:solidFill>
                  <a:schemeClr val="bg1"/>
                </a:solidFill>
              </a:rPr>
              <a:t>Буква є, яка вона?</a:t>
            </a:r>
          </a:p>
          <a:p>
            <a:r>
              <a:rPr lang="uk-UA" sz="6000" dirty="0">
                <a:solidFill>
                  <a:schemeClr val="bg1"/>
                </a:solidFill>
              </a:rPr>
              <a:t>Наче скибка кавуна.</a:t>
            </a:r>
          </a:p>
          <a:p>
            <a:r>
              <a:rPr lang="uk-UA" sz="6000" dirty="0">
                <a:solidFill>
                  <a:schemeClr val="bg1"/>
                </a:solidFill>
              </a:rPr>
              <a:t>Кавуна дитя схотіло,</a:t>
            </a:r>
          </a:p>
          <a:p>
            <a:r>
              <a:rPr lang="uk-UA" sz="6000" dirty="0">
                <a:solidFill>
                  <a:schemeClr val="bg1"/>
                </a:solidFill>
              </a:rPr>
              <a:t>Двічі скибку надкусило!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607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8D9DB8-C106-44AA-8B10-7841EFF7A01C}"/>
              </a:ext>
            </a:extLst>
          </p:cNvPr>
          <p:cNvSpPr txBox="1"/>
          <p:nvPr/>
        </p:nvSpPr>
        <p:spPr>
          <a:xfrm>
            <a:off x="5081503" y="1412514"/>
            <a:ext cx="419724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>
                <a:solidFill>
                  <a:schemeClr val="bg1"/>
                </a:solidFill>
              </a:rPr>
              <a:t>[</a:t>
            </a:r>
            <a:r>
              <a:rPr lang="uk-UA" sz="13800" dirty="0">
                <a:solidFill>
                  <a:schemeClr val="bg1"/>
                </a:solidFill>
              </a:rPr>
              <a:t>=е</a:t>
            </a:r>
            <a:r>
              <a:rPr lang="en-US" sz="13800" dirty="0">
                <a:solidFill>
                  <a:schemeClr val="bg1"/>
                </a:solidFill>
              </a:rPr>
              <a:t>]</a:t>
            </a:r>
            <a:endParaRPr lang="ru-RU" sz="13800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BBE309-06B2-4F85-B6BB-59D3A7E2E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859947" y="328352"/>
            <a:ext cx="3360444" cy="62012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B37C17-D032-43E2-A212-EC7137C56E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79" t="46783" r="13403" b="48051"/>
          <a:stretch/>
        </p:blipFill>
        <p:spPr>
          <a:xfrm rot="13310118">
            <a:off x="1720624" y="4675013"/>
            <a:ext cx="3794042" cy="1512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A4075C-6833-47CB-96F3-7B446C352BB2}"/>
              </a:ext>
            </a:extLst>
          </p:cNvPr>
          <p:cNvSpPr txBox="1"/>
          <p:nvPr/>
        </p:nvSpPr>
        <p:spPr>
          <a:xfrm>
            <a:off x="5081503" y="3868131"/>
            <a:ext cx="391946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є</a:t>
            </a:r>
            <a:r>
              <a:rPr lang="uk-UA" sz="19900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976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'яч Спорт 10 см John в асортименті (6003088)">
            <a:extLst>
              <a:ext uri="{FF2B5EF4-FFF2-40B4-BE49-F238E27FC236}">
                <a16:creationId xmlns:a16="http://schemas.microsoft.com/office/drawing/2014/main" id="{A7045BBF-79F0-4E08-A5E6-2DF5629425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0" t="12606" r="14040" b="14909"/>
          <a:stretch/>
        </p:blipFill>
        <p:spPr bwMode="auto">
          <a:xfrm>
            <a:off x="6875148" y="943494"/>
            <a:ext cx="4871259" cy="497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787E1D-6A2F-4D39-B182-CA68F6419649}"/>
              </a:ext>
            </a:extLst>
          </p:cNvPr>
          <p:cNvSpPr txBox="1"/>
          <p:nvPr/>
        </p:nvSpPr>
        <p:spPr>
          <a:xfrm>
            <a:off x="445593" y="1391739"/>
            <a:ext cx="617133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chemeClr val="bg1"/>
                </a:solidFill>
              </a:rPr>
              <a:t>Вправа</a:t>
            </a:r>
          </a:p>
          <a:p>
            <a:r>
              <a:rPr lang="uk-UA" sz="11500" dirty="0">
                <a:solidFill>
                  <a:schemeClr val="bg1"/>
                </a:solidFill>
              </a:rPr>
              <a:t>«М’яч!» </a:t>
            </a:r>
            <a:endParaRPr lang="ru-RU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33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45B081-C774-44AD-B4F6-4985BD16EDD5}"/>
              </a:ext>
            </a:extLst>
          </p:cNvPr>
          <p:cNvSpPr txBox="1"/>
          <p:nvPr/>
        </p:nvSpPr>
        <p:spPr>
          <a:xfrm>
            <a:off x="129710" y="327710"/>
            <a:ext cx="22761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chemeClr val="bg1"/>
                </a:solidFill>
              </a:rPr>
              <a:t>не</a:t>
            </a:r>
            <a:endParaRPr lang="ru-RU" sz="138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0DAB9C-7D03-429D-866E-4426058AA391}"/>
              </a:ext>
            </a:extLst>
          </p:cNvPr>
          <p:cNvSpPr txBox="1"/>
          <p:nvPr/>
        </p:nvSpPr>
        <p:spPr>
          <a:xfrm>
            <a:off x="129710" y="2802688"/>
            <a:ext cx="22761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 err="1">
                <a:solidFill>
                  <a:schemeClr val="bg1"/>
                </a:solidFill>
              </a:rPr>
              <a:t>нє</a:t>
            </a:r>
            <a:endParaRPr lang="ru-RU" sz="13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0D5DD0-D838-472B-B3F6-D77DFFE26E2F}"/>
              </a:ext>
            </a:extLst>
          </p:cNvPr>
          <p:cNvSpPr txBox="1"/>
          <p:nvPr/>
        </p:nvSpPr>
        <p:spPr>
          <a:xfrm>
            <a:off x="2341650" y="327710"/>
            <a:ext cx="22761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chemeClr val="bg1"/>
                </a:solidFill>
              </a:rPr>
              <a:t>се</a:t>
            </a:r>
            <a:endParaRPr lang="ru-RU" sz="13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0D26FC-F076-47EA-8A62-73F37DCEC906}"/>
              </a:ext>
            </a:extLst>
          </p:cNvPr>
          <p:cNvSpPr txBox="1"/>
          <p:nvPr/>
        </p:nvSpPr>
        <p:spPr>
          <a:xfrm>
            <a:off x="2398718" y="2802688"/>
            <a:ext cx="22761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 err="1">
                <a:solidFill>
                  <a:schemeClr val="bg1"/>
                </a:solidFill>
              </a:rPr>
              <a:t>сє</a:t>
            </a:r>
            <a:endParaRPr lang="ru-RU" sz="13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8D7697-4AF0-425B-815B-F120764B0D6F}"/>
              </a:ext>
            </a:extLst>
          </p:cNvPr>
          <p:cNvSpPr txBox="1"/>
          <p:nvPr/>
        </p:nvSpPr>
        <p:spPr>
          <a:xfrm>
            <a:off x="5094503" y="327710"/>
            <a:ext cx="22761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chemeClr val="bg1"/>
                </a:solidFill>
              </a:rPr>
              <a:t>те</a:t>
            </a:r>
            <a:endParaRPr lang="ru-RU" sz="13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32120-804A-4EF9-945D-1768CB7381E6}"/>
              </a:ext>
            </a:extLst>
          </p:cNvPr>
          <p:cNvSpPr txBox="1"/>
          <p:nvPr/>
        </p:nvSpPr>
        <p:spPr>
          <a:xfrm>
            <a:off x="5019173" y="2802688"/>
            <a:ext cx="22761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 err="1">
                <a:solidFill>
                  <a:schemeClr val="bg1"/>
                </a:solidFill>
              </a:rPr>
              <a:t>тє</a:t>
            </a:r>
            <a:endParaRPr lang="ru-RU" sz="138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4C1272-E33A-4DF0-9786-8D6D19BA25C2}"/>
              </a:ext>
            </a:extLst>
          </p:cNvPr>
          <p:cNvSpPr txBox="1"/>
          <p:nvPr/>
        </p:nvSpPr>
        <p:spPr>
          <a:xfrm>
            <a:off x="7295359" y="327710"/>
            <a:ext cx="22761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chemeClr val="bg1"/>
                </a:solidFill>
              </a:rPr>
              <a:t>де</a:t>
            </a:r>
            <a:endParaRPr lang="ru-RU" sz="138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AEA1C2-8BAC-41AE-B2E8-C11DDCD81F09}"/>
              </a:ext>
            </a:extLst>
          </p:cNvPr>
          <p:cNvSpPr txBox="1"/>
          <p:nvPr/>
        </p:nvSpPr>
        <p:spPr>
          <a:xfrm>
            <a:off x="7295359" y="2795671"/>
            <a:ext cx="22761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 err="1">
                <a:solidFill>
                  <a:schemeClr val="bg1"/>
                </a:solidFill>
              </a:rPr>
              <a:t>дє</a:t>
            </a:r>
            <a:endParaRPr lang="ru-RU" sz="138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DBA4D1-8B23-4F49-BD77-4BB9A42D90A7}"/>
              </a:ext>
            </a:extLst>
          </p:cNvPr>
          <p:cNvSpPr txBox="1"/>
          <p:nvPr/>
        </p:nvSpPr>
        <p:spPr>
          <a:xfrm>
            <a:off x="9915814" y="306283"/>
            <a:ext cx="22761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</a:t>
            </a:r>
            <a:endParaRPr lang="ru-RU" sz="13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AB6D72-8FEC-4B71-9CDB-E64FCBAE6013}"/>
              </a:ext>
            </a:extLst>
          </p:cNvPr>
          <p:cNvSpPr txBox="1"/>
          <p:nvPr/>
        </p:nvSpPr>
        <p:spPr>
          <a:xfrm>
            <a:off x="9786104" y="2802688"/>
            <a:ext cx="22761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лє</a:t>
            </a:r>
            <a:endParaRPr lang="ru-RU" sz="13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50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5539ABF5-C58A-49FF-866F-6FA650A12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187" y="1148179"/>
            <a:ext cx="4148064" cy="553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Цікаві факти про тварин: білка | Екологія життя">
            <a:extLst>
              <a:ext uri="{FF2B5EF4-FFF2-40B4-BE49-F238E27FC236}">
                <a16:creationId xmlns:a16="http://schemas.microsoft.com/office/drawing/2014/main" id="{F175578E-5A37-448B-BB36-C909053B7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49" y="209533"/>
            <a:ext cx="6315568" cy="418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56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Заєць - опис, види, чим харчується, забарвлення, фото">
            <a:extLst>
              <a:ext uri="{FF2B5EF4-FFF2-40B4-BE49-F238E27FC236}">
                <a16:creationId xmlns:a16="http://schemas.microsoft.com/office/drawing/2014/main" id="{81672C33-D72A-454B-982F-69E1B8068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53" y="100476"/>
            <a:ext cx="5489903" cy="430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Зайці взимку більше не білі через потепління">
            <a:extLst>
              <a:ext uri="{FF2B5EF4-FFF2-40B4-BE49-F238E27FC236}">
                <a16:creationId xmlns:a16="http://schemas.microsoft.com/office/drawing/2014/main" id="{7A9A8D3F-1301-47DE-BC12-7C30E2EC0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47" y="2244814"/>
            <a:ext cx="5715000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9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Тренування пам'яті">
            <a:extLst>
              <a:ext uri="{FF2B5EF4-FFF2-40B4-BE49-F238E27FC236}">
                <a16:creationId xmlns:a16="http://schemas.microsoft.com/office/drawing/2014/main" id="{94FFFE0B-44E0-41C6-B117-7AB1A654C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794" y="129108"/>
            <a:ext cx="6990412" cy="547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9E0ECC-4A4E-4C51-BE6C-5A990682BA5C}"/>
              </a:ext>
            </a:extLst>
          </p:cNvPr>
          <p:cNvSpPr txBox="1"/>
          <p:nvPr/>
        </p:nvSpPr>
        <p:spPr>
          <a:xfrm>
            <a:off x="2340963" y="5642106"/>
            <a:ext cx="88866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«Очі запам’ятали!»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016155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2CA197-C8CD-4391-BA5A-0CBB31A32734}"/>
              </a:ext>
            </a:extLst>
          </p:cNvPr>
          <p:cNvSpPr txBox="1"/>
          <p:nvPr/>
        </p:nvSpPr>
        <p:spPr>
          <a:xfrm>
            <a:off x="2909341" y="1543868"/>
            <a:ext cx="7947081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3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літнє</a:t>
            </a:r>
            <a:endParaRPr lang="ru-RU" sz="28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37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1127</TotalTime>
  <Words>66</Words>
  <Application>Microsoft Office PowerPoint</Application>
  <PresentationFormat>Широкоэкранный</PresentationFormat>
  <Paragraphs>27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30</cp:revision>
  <dcterms:created xsi:type="dcterms:W3CDTF">2022-01-27T17:14:00Z</dcterms:created>
  <dcterms:modified xsi:type="dcterms:W3CDTF">2022-03-16T18:57:45Z</dcterms:modified>
</cp:coreProperties>
</file>