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74" r:id="rId2"/>
    <p:sldId id="278" r:id="rId3"/>
    <p:sldId id="288" r:id="rId4"/>
    <p:sldId id="275" r:id="rId5"/>
    <p:sldId id="277" r:id="rId6"/>
    <p:sldId id="290" r:id="rId7"/>
    <p:sldId id="291" r:id="rId8"/>
    <p:sldId id="292" r:id="rId9"/>
    <p:sldId id="276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67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364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7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863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2349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785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6253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30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762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36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29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0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78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93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3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847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974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95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52ECD8-71F2-4F88-BE36-EAF871367C54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1785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C81EFD-31D5-477D-B810-E229A9BE9E34}"/>
              </a:ext>
            </a:extLst>
          </p:cNvPr>
          <p:cNvSpPr txBox="1"/>
          <p:nvPr/>
        </p:nvSpPr>
        <p:spPr>
          <a:xfrm>
            <a:off x="2287514" y="4325700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F320B7-D208-4F1B-95E6-7AE33A1EAF2F}"/>
              </a:ext>
            </a:extLst>
          </p:cNvPr>
          <p:cNvSpPr txBox="1"/>
          <p:nvPr/>
        </p:nvSpPr>
        <p:spPr>
          <a:xfrm>
            <a:off x="3323935" y="4332616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7B189A-0E1E-43FA-9241-9755C8831C2E}"/>
              </a:ext>
            </a:extLst>
          </p:cNvPr>
          <p:cNvSpPr txBox="1"/>
          <p:nvPr/>
        </p:nvSpPr>
        <p:spPr>
          <a:xfrm>
            <a:off x="2840728" y="4325699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Рыба щука оснащена 3D Модель $99 - .max - Free3D">
            <a:extLst>
              <a:ext uri="{FF2B5EF4-FFF2-40B4-BE49-F238E27FC236}">
                <a16:creationId xmlns:a16="http://schemas.microsoft.com/office/drawing/2014/main" id="{33BA18C2-1966-41E3-A036-92F1D0ADB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96" y="253219"/>
            <a:ext cx="6231678" cy="350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21370E-8166-436F-946E-000D486C5E6B}"/>
              </a:ext>
            </a:extLst>
          </p:cNvPr>
          <p:cNvSpPr txBox="1"/>
          <p:nvPr/>
        </p:nvSpPr>
        <p:spPr>
          <a:xfrm>
            <a:off x="4043746" y="4325699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E9DF29-041F-4F0A-8764-E790DC63226A}"/>
              </a:ext>
            </a:extLst>
          </p:cNvPr>
          <p:cNvSpPr txBox="1"/>
          <p:nvPr/>
        </p:nvSpPr>
        <p:spPr>
          <a:xfrm>
            <a:off x="4478264" y="4332616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A1D7E-5851-4F09-9150-2D026F607080}"/>
              </a:ext>
            </a:extLst>
          </p:cNvPr>
          <p:cNvSpPr txBox="1"/>
          <p:nvPr/>
        </p:nvSpPr>
        <p:spPr>
          <a:xfrm>
            <a:off x="5825067" y="4209505"/>
            <a:ext cx="6718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Щука пащу роззявляє:</a:t>
            </a:r>
          </a:p>
          <a:p>
            <a:r>
              <a:rPr lang="uk-UA" sz="48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uk-UA" sz="4800" dirty="0" err="1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Ща</a:t>
            </a:r>
            <a:r>
              <a:rPr lang="uk-UA" sz="48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два звука означає</a:t>
            </a:r>
            <a:endParaRPr lang="ru-RU" sz="48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76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3FDAED-C838-4E26-AB89-6CD99B475AF1}"/>
              </a:ext>
            </a:extLst>
          </p:cNvPr>
          <p:cNvSpPr txBox="1"/>
          <p:nvPr/>
        </p:nvSpPr>
        <p:spPr>
          <a:xfrm>
            <a:off x="3980795" y="3716288"/>
            <a:ext cx="59626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b="1" dirty="0"/>
              <a:t>  Ст. 56 - 57</a:t>
            </a:r>
          </a:p>
          <a:p>
            <a:endParaRPr lang="uk-UA" sz="7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3CE217-F3DE-43CB-8DDD-E175A230E6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9" r="11371"/>
          <a:stretch/>
        </p:blipFill>
        <p:spPr>
          <a:xfrm>
            <a:off x="114301" y="595362"/>
            <a:ext cx="3980794" cy="5429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F0C306-829C-4B2F-86D1-5B6813C40AD8}"/>
              </a:ext>
            </a:extLst>
          </p:cNvPr>
          <p:cNvSpPr txBox="1"/>
          <p:nvPr/>
        </p:nvSpPr>
        <p:spPr>
          <a:xfrm>
            <a:off x="5032151" y="1121881"/>
            <a:ext cx="61084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000" dirty="0"/>
              <a:t>Віч-н</a:t>
            </a:r>
            <a:r>
              <a:rPr lang="en-US" sz="6000" dirty="0"/>
              <a:t>á</a:t>
            </a:r>
            <a:r>
              <a:rPr lang="uk-UA" sz="6000" dirty="0"/>
              <a:t>-віч</a:t>
            </a:r>
          </a:p>
        </p:txBody>
      </p:sp>
    </p:spTree>
    <p:extLst>
      <p:ext uri="{BB962C8B-B14F-4D97-AF65-F5344CB8AC3E}">
        <p14:creationId xmlns:p14="http://schemas.microsoft.com/office/powerpoint/2010/main" val="25613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634B88-D87A-429C-8579-7F86F071FF5E}"/>
              </a:ext>
            </a:extLst>
          </p:cNvPr>
          <p:cNvSpPr txBox="1"/>
          <p:nvPr/>
        </p:nvSpPr>
        <p:spPr>
          <a:xfrm>
            <a:off x="228599" y="645070"/>
            <a:ext cx="193040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endParaRPr lang="ru-RU" sz="199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B1AFE4-DED8-40B3-A034-BE784C5F3688}"/>
              </a:ext>
            </a:extLst>
          </p:cNvPr>
          <p:cNvSpPr txBox="1"/>
          <p:nvPr/>
        </p:nvSpPr>
        <p:spPr>
          <a:xfrm>
            <a:off x="2006597" y="608285"/>
            <a:ext cx="518160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9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199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шч</a:t>
            </a:r>
            <a:r>
              <a:rPr lang="en-US" sz="199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99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F3C0F4-35E0-41F3-9AAA-A2B12539A5D2}"/>
              </a:ext>
            </a:extLst>
          </p:cNvPr>
          <p:cNvSpPr txBox="1"/>
          <p:nvPr/>
        </p:nvSpPr>
        <p:spPr>
          <a:xfrm>
            <a:off x="7188200" y="608285"/>
            <a:ext cx="21590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B3BE34-CC7F-4CDE-927B-70EEE5943D4F}"/>
              </a:ext>
            </a:extLst>
          </p:cNvPr>
          <p:cNvSpPr txBox="1"/>
          <p:nvPr/>
        </p:nvSpPr>
        <p:spPr>
          <a:xfrm>
            <a:off x="9347200" y="1751793"/>
            <a:ext cx="35623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96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96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</a:t>
            </a:r>
            <a:r>
              <a:rPr lang="uk-UA" sz="96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6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4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На Чернігівщині лев напав на людину та втік із цирку | Факти ICTV">
            <a:extLst>
              <a:ext uri="{FF2B5EF4-FFF2-40B4-BE49-F238E27FC236}">
                <a16:creationId xmlns:a16="http://schemas.microsoft.com/office/drawing/2014/main" id="{5F4133DC-3CA5-4F7B-9AB5-B20F59BC9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57" t="41815" r="14114" b="1"/>
          <a:stretch/>
        </p:blipFill>
        <p:spPr bwMode="auto">
          <a:xfrm>
            <a:off x="622300" y="1270000"/>
            <a:ext cx="4260802" cy="403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F2C541-F744-42B8-A511-5A670744C99C}"/>
              </a:ext>
            </a:extLst>
          </p:cNvPr>
          <p:cNvSpPr txBox="1"/>
          <p:nvPr/>
        </p:nvSpPr>
        <p:spPr>
          <a:xfrm>
            <a:off x="5575300" y="-102915"/>
            <a:ext cx="33020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 err="1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ща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ACB55E-E299-4116-80FE-7D1FCA4BCE46}"/>
              </a:ext>
            </a:extLst>
          </p:cNvPr>
          <p:cNvSpPr txBox="1"/>
          <p:nvPr/>
        </p:nvSpPr>
        <p:spPr>
          <a:xfrm>
            <a:off x="5575300" y="2470151"/>
            <a:ext cx="56070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паща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2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ассказ про рыбу «Щука», 1 класс. Окружающий мир">
            <a:extLst>
              <a:ext uri="{FF2B5EF4-FFF2-40B4-BE49-F238E27FC236}">
                <a16:creationId xmlns:a16="http://schemas.microsoft.com/office/drawing/2014/main" id="{DB98D613-BB28-40BE-8102-7AC12BA6C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051213"/>
            <a:ext cx="3659187" cy="475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A42977-61B6-4B8F-996D-22C0841554CC}"/>
              </a:ext>
            </a:extLst>
          </p:cNvPr>
          <p:cNvSpPr txBox="1"/>
          <p:nvPr/>
        </p:nvSpPr>
        <p:spPr>
          <a:xfrm>
            <a:off x="5575300" y="-102915"/>
            <a:ext cx="33020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 err="1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щу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8CD889-6023-41BB-A877-9AE0FBB82564}"/>
              </a:ext>
            </a:extLst>
          </p:cNvPr>
          <p:cNvSpPr txBox="1"/>
          <p:nvPr/>
        </p:nvSpPr>
        <p:spPr>
          <a:xfrm>
            <a:off x="5194300" y="2424385"/>
            <a:ext cx="54483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щука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69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AE3F89C-056E-4751-B4DF-BC1DEA32E804}"/>
              </a:ext>
            </a:extLst>
          </p:cNvPr>
          <p:cNvSpPr txBox="1"/>
          <p:nvPr/>
        </p:nvSpPr>
        <p:spPr>
          <a:xfrm>
            <a:off x="4635500" y="-102915"/>
            <a:ext cx="33020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ще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166C5-1E8D-40C1-ACF4-F7CFA96203A3}"/>
              </a:ext>
            </a:extLst>
          </p:cNvPr>
          <p:cNvSpPr txBox="1"/>
          <p:nvPr/>
        </p:nvSpPr>
        <p:spPr>
          <a:xfrm>
            <a:off x="4419600" y="2602185"/>
            <a:ext cx="78994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щелепа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 descr="Нижня щелепа | Кістки лицьового черепа | Остеология | Анатомія людини">
            <a:extLst>
              <a:ext uri="{FF2B5EF4-FFF2-40B4-BE49-F238E27FC236}">
                <a16:creationId xmlns:a16="http://schemas.microsoft.com/office/drawing/2014/main" id="{C31D38DB-CB3C-4F2F-A5B0-ADB8DA214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2" b="9095"/>
          <a:stretch/>
        </p:blipFill>
        <p:spPr bwMode="auto">
          <a:xfrm>
            <a:off x="38100" y="736600"/>
            <a:ext cx="2349500" cy="218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iller Whale / Orca skeleton (Orcinus orca) (Photos Framed, Prints,  Puzzles,...) #10500824">
            <a:extLst>
              <a:ext uri="{FF2B5EF4-FFF2-40B4-BE49-F238E27FC236}">
                <a16:creationId xmlns:a16="http://schemas.microsoft.com/office/drawing/2014/main" id="{8B181F4B-FBC5-46EA-B8D5-6D6F4374BC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5" t="4570" b="8354"/>
          <a:stretch/>
        </p:blipFill>
        <p:spPr bwMode="auto">
          <a:xfrm flipH="1">
            <a:off x="0" y="3548691"/>
            <a:ext cx="4622800" cy="330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60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AE3F89C-056E-4751-B4DF-BC1DEA32E804}"/>
              </a:ext>
            </a:extLst>
          </p:cNvPr>
          <p:cNvSpPr txBox="1"/>
          <p:nvPr/>
        </p:nvSpPr>
        <p:spPr>
          <a:xfrm>
            <a:off x="5232400" y="0"/>
            <a:ext cx="33020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166C5-1E8D-40C1-ACF4-F7CFA96203A3}"/>
              </a:ext>
            </a:extLst>
          </p:cNvPr>
          <p:cNvSpPr txBox="1"/>
          <p:nvPr/>
        </p:nvSpPr>
        <p:spPr>
          <a:xfrm>
            <a:off x="5054600" y="2921000"/>
            <a:ext cx="78994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щока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 descr="Чому опухла щока у дитини: можливі причини і лікування | Зуби">
            <a:extLst>
              <a:ext uri="{FF2B5EF4-FFF2-40B4-BE49-F238E27FC236}">
                <a16:creationId xmlns:a16="http://schemas.microsoft.com/office/drawing/2014/main" id="{C37B9BC2-1B43-4D26-91D5-B21D50EF7C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-1529" r="4333" b="1529"/>
          <a:stretch/>
        </p:blipFill>
        <p:spPr bwMode="auto">
          <a:xfrm>
            <a:off x="139700" y="1060103"/>
            <a:ext cx="4215098" cy="315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26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AE3F89C-056E-4751-B4DF-BC1DEA32E804}"/>
              </a:ext>
            </a:extLst>
          </p:cNvPr>
          <p:cNvSpPr txBox="1"/>
          <p:nvPr/>
        </p:nvSpPr>
        <p:spPr>
          <a:xfrm>
            <a:off x="5232400" y="0"/>
            <a:ext cx="33020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 err="1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щі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166C5-1E8D-40C1-ACF4-F7CFA96203A3}"/>
              </a:ext>
            </a:extLst>
          </p:cNvPr>
          <p:cNvSpPr txBox="1"/>
          <p:nvPr/>
        </p:nvSpPr>
        <p:spPr>
          <a:xfrm>
            <a:off x="4679950" y="3223320"/>
            <a:ext cx="807085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ящірка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8" name="Picture 4" descr="Прыткие ящерицы - 38 фото">
            <a:extLst>
              <a:ext uri="{FF2B5EF4-FFF2-40B4-BE49-F238E27FC236}">
                <a16:creationId xmlns:a16="http://schemas.microsoft.com/office/drawing/2014/main" id="{12F2AA3E-9CA6-4E6A-AE1D-E4BF7F26BC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1" b="9408"/>
          <a:stretch/>
        </p:blipFill>
        <p:spPr bwMode="auto">
          <a:xfrm>
            <a:off x="88900" y="2014265"/>
            <a:ext cx="5045102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20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AE3F89C-056E-4751-B4DF-BC1DEA32E804}"/>
              </a:ext>
            </a:extLst>
          </p:cNvPr>
          <p:cNvSpPr txBox="1"/>
          <p:nvPr/>
        </p:nvSpPr>
        <p:spPr>
          <a:xfrm>
            <a:off x="4902200" y="-256555"/>
            <a:ext cx="33020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 err="1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щи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166C5-1E8D-40C1-ACF4-F7CFA96203A3}"/>
              </a:ext>
            </a:extLst>
          </p:cNvPr>
          <p:cNvSpPr txBox="1"/>
          <p:nvPr/>
        </p:nvSpPr>
        <p:spPr>
          <a:xfrm>
            <a:off x="3257550" y="3599210"/>
            <a:ext cx="937895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щипавка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0" name="Picture 2" descr="Щипавка звичайна | Федерація риболовного спорту Волинської області">
            <a:extLst>
              <a:ext uri="{FF2B5EF4-FFF2-40B4-BE49-F238E27FC236}">
                <a16:creationId xmlns:a16="http://schemas.microsoft.com/office/drawing/2014/main" id="{EEEDB969-EECD-4229-B215-4F1558E62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6" y="3834901"/>
            <a:ext cx="3299949" cy="247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щипавка звичайна як позбутися">
            <a:extLst>
              <a:ext uri="{FF2B5EF4-FFF2-40B4-BE49-F238E27FC236}">
                <a16:creationId xmlns:a16="http://schemas.microsoft.com/office/drawing/2014/main" id="{B26682CA-2576-44C5-889D-3B39CE7E82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3" t="11979" r="7646" b="1507"/>
          <a:stretch/>
        </p:blipFill>
        <p:spPr bwMode="auto">
          <a:xfrm>
            <a:off x="266700" y="549624"/>
            <a:ext cx="2656501" cy="202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56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9FCD3B-35C8-4EC0-B6E8-5AE339988170}"/>
              </a:ext>
            </a:extLst>
          </p:cNvPr>
          <p:cNvSpPr txBox="1"/>
          <p:nvPr/>
        </p:nvSpPr>
        <p:spPr>
          <a:xfrm>
            <a:off x="292100" y="1357586"/>
            <a:ext cx="50165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дощ</a:t>
            </a:r>
            <a:endParaRPr lang="ru-RU" sz="199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B4DB3-2E19-4965-83D4-C7630409FD61}"/>
              </a:ext>
            </a:extLst>
          </p:cNvPr>
          <p:cNvSpPr txBox="1"/>
          <p:nvPr/>
        </p:nvSpPr>
        <p:spPr>
          <a:xfrm>
            <a:off x="5308600" y="1865418"/>
            <a:ext cx="70358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6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(який?)</a:t>
            </a:r>
            <a:endParaRPr lang="ru-RU" sz="166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1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775</TotalTime>
  <Words>49</Words>
  <Application>Microsoft Office PowerPoint</Application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Bahnschrift Light SemiCondensed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22</cp:revision>
  <dcterms:created xsi:type="dcterms:W3CDTF">2022-01-27T17:14:00Z</dcterms:created>
  <dcterms:modified xsi:type="dcterms:W3CDTF">2022-03-22T15:44:55Z</dcterms:modified>
</cp:coreProperties>
</file>