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65" r:id="rId3"/>
    <p:sldId id="257" r:id="rId4"/>
    <p:sldId id="258" r:id="rId5"/>
    <p:sldId id="263" r:id="rId6"/>
    <p:sldId id="259" r:id="rId7"/>
    <p:sldId id="260" r:id="rId8"/>
    <p:sldId id="261" r:id="rId9"/>
    <p:sldId id="262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57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834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19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0354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436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8099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2792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1213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47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225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638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382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9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852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97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137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745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F366F885-CAB3-47B3-B825-A451458D1E7C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0DDF7DA5-85D2-47CD-AA17-DB1C87F16A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4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F366F885-CAB3-47B3-B825-A451458D1E7C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0DDF7DA5-85D2-47CD-AA17-DB1C87F16A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4437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959004"/>
            <a:ext cx="12192000" cy="5062654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k-UA" b="1" dirty="0" smtClean="0"/>
              <a:t>	Швидкість   </a:t>
            </a:r>
            <a:r>
              <a:rPr lang="uk-UA" b="1" dirty="0"/>
              <a:t>тіла у прямолінійному рівномірному русі. </a:t>
            </a:r>
            <a:r>
              <a:rPr lang="uk-UA" b="1" dirty="0" smtClean="0"/>
              <a:t>Одиниці </a:t>
            </a:r>
            <a:r>
              <a:rPr lang="uk-UA" b="1" dirty="0"/>
              <a:t>швидкості.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	Залежність </a:t>
            </a:r>
            <a:r>
              <a:rPr lang="uk-UA" b="1" dirty="0"/>
              <a:t>між швидкістю тіла , часом і пройденим шляхом при рівномірному прямолінійному </a:t>
            </a:r>
            <a:r>
              <a:rPr lang="uk-UA" b="1" dirty="0" smtClean="0"/>
              <a:t>русі.</a:t>
            </a:r>
            <a:br>
              <a:rPr lang="uk-UA" b="1" dirty="0" smtClean="0"/>
            </a:b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/>
              <a:t>	</a:t>
            </a:r>
            <a:r>
              <a:rPr lang="uk-UA" b="1" dirty="0" smtClean="0"/>
              <a:t> </a:t>
            </a:r>
            <a:r>
              <a:rPr lang="uk-UA" b="1" dirty="0"/>
              <a:t>формули для їх обчислення. Розв’язування задач на знаходження швидкості.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6838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ТОП-5 найшвидших потягів у світі | Event Ukra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53" y="2134530"/>
            <a:ext cx="6054455" cy="3966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7530" y="162623"/>
            <a:ext cx="9905998" cy="1905000"/>
          </a:xfrm>
        </p:spPr>
        <p:txBody>
          <a:bodyPr>
            <a:normAutofit/>
          </a:bodyPr>
          <a:lstStyle/>
          <a:p>
            <a:r>
              <a:rPr lang="uk-UA" sz="4400" b="1" dirty="0" smtClean="0"/>
              <a:t>Творче завдання</a:t>
            </a:r>
            <a:endParaRPr lang="ru-RU" sz="4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869151" y="2765502"/>
            <a:ext cx="456456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Склади  задачу на знаходження швидкості сучасного найшвидшого потягу світу.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6962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3746" y="1115122"/>
            <a:ext cx="11248133" cy="4973444"/>
          </a:xfrm>
        </p:spPr>
        <p:txBody>
          <a:bodyPr>
            <a:normAutofit/>
          </a:bodyPr>
          <a:lstStyle/>
          <a:p>
            <a:pPr lvl="0" defTabSz="914400" eaLnBrk="0" fontAlgn="base" hangingPunct="0">
              <a:spcAft>
                <a:spcPct val="0"/>
              </a:spcAft>
            </a:pPr>
            <a:r>
              <a:rPr lang="uk-UA" dirty="0" smtClean="0"/>
              <a:t>На </a:t>
            </a:r>
            <a:r>
              <a:rPr lang="uk-UA" dirty="0" err="1" smtClean="0"/>
              <a:t>уроці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- </a:t>
            </a:r>
            <a:r>
              <a:rPr lang="ru-RU" i="1" cap="none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розкриємо</a:t>
            </a:r>
            <a:r>
              <a:rPr lang="ru-RU" i="1" cap="none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cap="none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i="1" cap="none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ja-JP" i="1" cap="none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ru-RU" altLang="ja-JP" cap="none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швидкісті</a:t>
            </a:r>
            <a:r>
              <a:rPr lang="ru-RU" altLang="ja-JP" cap="none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ru-RU" altLang="ja-JP" cap="none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рухомого</a:t>
            </a:r>
            <a:r>
              <a:rPr lang="ru-RU" altLang="ja-JP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ru-RU" altLang="ja-JP" cap="none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тіла</a:t>
            </a:r>
            <a:r>
              <a:rPr lang="ru-RU" altLang="ja-JP" cap="none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;</a:t>
            </a:r>
            <a:r>
              <a:rPr lang="ru-RU" altLang="ja-JP" sz="4800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ja-JP" sz="4800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ja-JP" i="1" cap="none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дізнаємося</a:t>
            </a:r>
            <a:r>
              <a:rPr lang="uk-UA" altLang="ja-JP" cap="none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, </a:t>
            </a:r>
            <a:r>
              <a:rPr lang="uk-UA" altLang="ja-JP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якими одиницями вимірюється швидкість та  їх скорочене </a:t>
            </a:r>
            <a:r>
              <a:rPr lang="uk-UA" altLang="ja-JP" cap="none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позначення;</a:t>
            </a:r>
            <a:br>
              <a:rPr lang="uk-UA" altLang="ja-JP" cap="none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</a:br>
            <a:r>
              <a:rPr lang="uk-UA" altLang="ja-JP" cap="none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- </a:t>
            </a:r>
            <a:r>
              <a:rPr lang="ru-RU" altLang="ja-JP" sz="3100" i="1" cap="none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вивчимо</a:t>
            </a:r>
            <a:r>
              <a:rPr lang="ru-RU" altLang="ja-JP" sz="3100" i="1" cap="none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ru-RU" altLang="ja-JP" sz="3100" cap="none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формули</a:t>
            </a:r>
            <a:r>
              <a:rPr lang="ru-RU" altLang="ja-JP" sz="3100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для </a:t>
            </a:r>
            <a:r>
              <a:rPr lang="ru-RU" altLang="ja-JP" sz="3100" cap="none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знаходження</a:t>
            </a:r>
            <a:r>
              <a:rPr lang="ru-RU" altLang="ja-JP" sz="3100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ru-RU" altLang="ja-JP" sz="3100" cap="none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швидкості</a:t>
            </a:r>
            <a:r>
              <a:rPr lang="ru-RU" altLang="ja-JP" sz="3100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ru-RU" altLang="ja-JP" sz="3100" cap="none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руху</a:t>
            </a:r>
            <a:r>
              <a:rPr lang="ru-RU" altLang="ja-JP" sz="3100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ru-RU" altLang="ja-JP" sz="3100" cap="none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тіла</a:t>
            </a:r>
            <a:r>
              <a:rPr lang="ru-RU" altLang="ja-JP" sz="3100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, шляху та часу; </a:t>
            </a:r>
            <a:r>
              <a:rPr lang="ru-RU" altLang="ja-JP" sz="3100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ja-JP" sz="3100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ja-JP" sz="3100" cap="none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ja-JP" sz="3100" i="1" cap="none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навчимося</a:t>
            </a:r>
            <a:r>
              <a:rPr lang="ru-RU" altLang="ja-JP" sz="3100" cap="none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ja-JP" sz="3100" i="1" cap="none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знаходити</a:t>
            </a:r>
            <a:r>
              <a:rPr lang="uk-UA" altLang="ja-JP" sz="3100" cap="none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 </a:t>
            </a:r>
            <a:r>
              <a:rPr lang="uk-UA" altLang="ja-JP" sz="3100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швидкість,  час, шлях при розв’язуванні практично - зорієнтованих задач</a:t>
            </a:r>
            <a:r>
              <a:rPr lang="uk-UA" altLang="ja-JP" sz="3100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altLang="ja-JP" sz="3100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ja-JP" sz="3100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altLang="ja-JP" sz="3100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28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Мужчина фермер едет трактор - векторный рисун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77" y="2718110"/>
            <a:ext cx="2124075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 стрелкой 3"/>
          <p:cNvCxnSpPr/>
          <p:nvPr/>
        </p:nvCxnSpPr>
        <p:spPr>
          <a:xfrm>
            <a:off x="556747" y="4870760"/>
            <a:ext cx="10928737" cy="1347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Волна 6"/>
          <p:cNvSpPr/>
          <p:nvPr/>
        </p:nvSpPr>
        <p:spPr>
          <a:xfrm>
            <a:off x="11500624" y="3566943"/>
            <a:ext cx="579863" cy="830998"/>
          </a:xfrm>
          <a:prstGeom prst="wav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9478537" y="2009828"/>
            <a:ext cx="26019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/>
              <a:t>S</a:t>
            </a:r>
            <a:r>
              <a:rPr lang="uk-UA" sz="2400" dirty="0" smtClean="0"/>
              <a:t>- відстань</a:t>
            </a:r>
            <a:endParaRPr lang="ru-RU" sz="9600" dirty="0"/>
          </a:p>
        </p:txBody>
      </p:sp>
      <p:sp>
        <p:nvSpPr>
          <p:cNvPr id="9" name="TextBox 8"/>
          <p:cNvSpPr txBox="1"/>
          <p:nvPr/>
        </p:nvSpPr>
        <p:spPr>
          <a:xfrm>
            <a:off x="2301952" y="2448971"/>
            <a:ext cx="1025912" cy="691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77877" y="4870760"/>
            <a:ext cx="37019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/>
              <a:t>V</a:t>
            </a:r>
            <a:r>
              <a:rPr lang="uk-UA" sz="2400" dirty="0" smtClean="0"/>
              <a:t>- швидкість</a:t>
            </a:r>
            <a:r>
              <a:rPr lang="en-US" sz="9600" dirty="0" smtClean="0"/>
              <a:t> </a:t>
            </a:r>
            <a:endParaRPr lang="ru-RU" sz="9600" dirty="0"/>
          </a:p>
        </p:txBody>
      </p:sp>
      <p:sp>
        <p:nvSpPr>
          <p:cNvPr id="10" name="TextBox 9"/>
          <p:cNvSpPr txBox="1"/>
          <p:nvPr/>
        </p:nvSpPr>
        <p:spPr>
          <a:xfrm>
            <a:off x="5541070" y="5044988"/>
            <a:ext cx="21415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/>
              <a:t>t</a:t>
            </a:r>
            <a:r>
              <a:rPr lang="uk-UA" sz="9600" dirty="0" smtClean="0"/>
              <a:t> </a:t>
            </a:r>
            <a:r>
              <a:rPr lang="uk-UA" sz="2400" dirty="0" smtClean="0"/>
              <a:t>- час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349140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3824865" y="3256156"/>
            <a:ext cx="1628080" cy="6468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 flipH="1">
            <a:off x="5452946" y="3256276"/>
            <a:ext cx="1661532" cy="64677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185315" y="2199692"/>
            <a:ext cx="8028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/>
              <a:t>S</a:t>
            </a:r>
            <a:endParaRPr lang="ru-RU" sz="9600" dirty="0"/>
          </a:p>
        </p:txBody>
      </p:sp>
      <p:sp>
        <p:nvSpPr>
          <p:cNvPr id="9" name="TextBox 8"/>
          <p:cNvSpPr txBox="1"/>
          <p:nvPr/>
        </p:nvSpPr>
        <p:spPr>
          <a:xfrm>
            <a:off x="4337823" y="3747170"/>
            <a:ext cx="11151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FF0000"/>
                </a:solidFill>
              </a:rPr>
              <a:t>V</a:t>
            </a:r>
            <a:endParaRPr lang="ru-RU" sz="96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15359" y="3747170"/>
            <a:ext cx="7359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/>
              <a:t>t</a:t>
            </a:r>
            <a:endParaRPr lang="ru-RU" sz="960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1090962" y="490654"/>
            <a:ext cx="10595516" cy="924209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Запам’ятай!</a:t>
            </a:r>
            <a:br>
              <a:rPr lang="uk-UA" b="1" dirty="0" smtClean="0">
                <a:solidFill>
                  <a:srgbClr val="FF0000"/>
                </a:solidFill>
              </a:rPr>
            </a:br>
            <a:r>
              <a:rPr lang="uk-UA" b="1" dirty="0" smtClean="0">
                <a:solidFill>
                  <a:schemeClr val="tx1"/>
                </a:solidFill>
              </a:rPr>
              <a:t>Проговори вголос  правило- залежність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4537" y="5807724"/>
            <a:ext cx="113519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/>
              <a:t>Щоб знайти швидкість, треба відстань поділити на час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13252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4586868"/>
          </a:xfrm>
        </p:spPr>
        <p:txBody>
          <a:bodyPr>
            <a:normAutofit fontScale="90000"/>
          </a:bodyPr>
          <a:lstStyle/>
          <a:p>
            <a:r>
              <a:rPr lang="uk-UA" sz="4400" b="1" i="1" dirty="0" smtClean="0"/>
              <a:t>Швидкість  </a:t>
            </a:r>
            <a:r>
              <a:rPr lang="uk-UA" dirty="0" smtClean="0"/>
              <a:t>           </a:t>
            </a:r>
            <a:r>
              <a:rPr lang="uk-UA" sz="4400" b="1" dirty="0" smtClean="0"/>
              <a:t>км/год</a:t>
            </a:r>
            <a:br>
              <a:rPr lang="uk-UA" sz="4400" b="1" dirty="0" smtClean="0"/>
            </a:br>
            <a:r>
              <a:rPr lang="uk-UA" sz="4400" b="1" dirty="0"/>
              <a:t> </a:t>
            </a:r>
            <a:r>
              <a:rPr lang="uk-UA" sz="4400" b="1" dirty="0" smtClean="0"/>
              <a:t>                             км/хв</a:t>
            </a:r>
            <a:br>
              <a:rPr lang="uk-UA" sz="4400" b="1" dirty="0" smtClean="0"/>
            </a:br>
            <a:r>
              <a:rPr lang="uk-UA" sz="4400" b="1" dirty="0"/>
              <a:t> </a:t>
            </a:r>
            <a:r>
              <a:rPr lang="uk-UA" sz="4400" b="1" dirty="0" smtClean="0"/>
              <a:t>                             км/с</a:t>
            </a:r>
            <a:br>
              <a:rPr lang="uk-UA" sz="4400" b="1" dirty="0" smtClean="0"/>
            </a:br>
            <a:r>
              <a:rPr lang="uk-UA" sz="4400" b="1" dirty="0"/>
              <a:t> </a:t>
            </a:r>
            <a:r>
              <a:rPr lang="uk-UA" sz="4400" b="1" dirty="0" smtClean="0"/>
              <a:t>                             м/год</a:t>
            </a:r>
            <a:br>
              <a:rPr lang="uk-UA" sz="4400" b="1" dirty="0" smtClean="0"/>
            </a:br>
            <a:r>
              <a:rPr lang="uk-UA" sz="4400" b="1" dirty="0"/>
              <a:t> </a:t>
            </a:r>
            <a:r>
              <a:rPr lang="uk-UA" sz="4400" b="1" dirty="0" smtClean="0"/>
              <a:t>                             м/хв</a:t>
            </a:r>
            <a:br>
              <a:rPr lang="uk-UA" sz="4400" b="1" dirty="0" smtClean="0"/>
            </a:br>
            <a:r>
              <a:rPr lang="uk-UA" sz="4400" b="1" dirty="0" smtClean="0"/>
              <a:t>                              м/с</a:t>
            </a:r>
            <a:br>
              <a:rPr lang="uk-UA" sz="4400" b="1" dirty="0" smtClean="0"/>
            </a:br>
            <a:r>
              <a:rPr lang="uk-UA" sz="4400" b="1" dirty="0" smtClean="0"/>
              <a:t>                              …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403484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Мужчина фермер едет трактор - векторный рисун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35" y="1824454"/>
            <a:ext cx="1315845" cy="1333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87553" y="3479180"/>
            <a:ext cx="91663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	Відстань  від дому до поля 80 км.  Фермер на тракторі подолав цей шлях за 2 год. З якою швидкістю їхав фермер?</a:t>
            </a:r>
            <a:endParaRPr lang="ru-RU" sz="2800" dirty="0"/>
          </a:p>
        </p:txBody>
      </p:sp>
      <p:pic>
        <p:nvPicPr>
          <p:cNvPr id="2050" name="Picture 2" descr="Полюшко! | Пикаб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6820" y="847493"/>
            <a:ext cx="1738880" cy="2310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891201" y="3144528"/>
            <a:ext cx="10928737" cy="1347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394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1.1. Поштові голуби. — Вікі ЦДП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31" y="1271239"/>
            <a:ext cx="5068756" cy="4059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33171" y="1752508"/>
            <a:ext cx="555330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1.Задача</a:t>
            </a:r>
          </a:p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Поштовий голуб сучасної породи пролетів 700 км  за 5 год. Яку швидкість  розвив поштовий голуб?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22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95515" y="3244334"/>
            <a:ext cx="1200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73,3 км/с.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746387" y="1641230"/>
            <a:ext cx="644561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3200" dirty="0" smtClean="0"/>
          </a:p>
          <a:p>
            <a:r>
              <a:rPr lang="uk-UA" sz="3200" dirty="0" smtClean="0"/>
              <a:t>Задача</a:t>
            </a:r>
          </a:p>
          <a:p>
            <a:r>
              <a:rPr lang="uk-UA" sz="3200" dirty="0" smtClean="0"/>
              <a:t>Космічний корабель вийшов у  шари стратосфери,  подолавши  56 км за  7 с.  Яка швидкість космічного корабля? </a:t>
            </a:r>
            <a:endParaRPr lang="ru-RU" sz="3200" dirty="0"/>
          </a:p>
        </p:txBody>
      </p:sp>
      <p:pic>
        <p:nvPicPr>
          <p:cNvPr id="4100" name="Picture 4" descr="https://upload.wikimedia.org/wikipedia/commons/thumb/2/2b/Apollo_15_launch.jpg/220px-Apollo_15_launc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68" y="422031"/>
            <a:ext cx="5028104" cy="628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03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17" y="0"/>
            <a:ext cx="6581078" cy="658107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069873" y="1293541"/>
            <a:ext cx="46686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Задача</a:t>
            </a:r>
          </a:p>
          <a:p>
            <a:r>
              <a:rPr lang="uk-UA" sz="2800" dirty="0" smtClean="0"/>
              <a:t>Акула за 30 хв подолала відстань   у  15000 м . Знайдіть швидкість акули?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8012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Сетка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TM03457485[[fn=Сетка]]</Template>
  <TotalTime>152</TotalTime>
  <Words>78</Words>
  <Application>Microsoft Office PowerPoint</Application>
  <PresentationFormat>Широкоэкранный</PresentationFormat>
  <Paragraphs>22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MS Gothic</vt:lpstr>
      <vt:lpstr>Arial</vt:lpstr>
      <vt:lpstr>Century Gothic</vt:lpstr>
      <vt:lpstr>MS Mincho</vt:lpstr>
      <vt:lpstr>Times New Roman</vt:lpstr>
      <vt:lpstr>Сетка</vt:lpstr>
      <vt:lpstr> Швидкість   тіла у прямолінійному рівномірному русі. Одиниці швидкості.    Залежність між швидкістю тіла , часом і пройденим шляхом при рівномірному прямолінійному русі.    формули для їх обчислення. Розв’язування задач на знаходження швидкості. </vt:lpstr>
      <vt:lpstr>На уроці - розкриємо поняття  швидкісті рухомого тіла; - дізнаємося, якими одиницями вимірюється швидкість та  їх скорочене позначення; - вивчимо формули для знаходження швидкості руху тіла, шляху та часу;  - навчимося знаходити  швидкість,  час, шлях при розв’язуванні практично - зорієнтованих задач  </vt:lpstr>
      <vt:lpstr>Презентация PowerPoint</vt:lpstr>
      <vt:lpstr>Запам’ятай! Проговори вголос  правило- залежність</vt:lpstr>
      <vt:lpstr>Швидкість             км/год                               км/хв                               км/с                               м/год                               м/хв                               м/с                               …</vt:lpstr>
      <vt:lpstr>Презентация PowerPoint</vt:lpstr>
      <vt:lpstr>Презентация PowerPoint</vt:lpstr>
      <vt:lpstr>Презентация PowerPoint</vt:lpstr>
      <vt:lpstr>Презентация PowerPoint</vt:lpstr>
      <vt:lpstr>Творче завдання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Швидкість   тіла у прямолінійному рівномірному русі. Одиниці швидкості.    Залежність між швидкістю тіла , часом і пройденим шляхом при рівномірному прямолінійному русі.    формули для їх обчислення. Розв’язування задач на знаходження швидкості. </dc:title>
  <dc:creator>Учетная запись Майкрософт</dc:creator>
  <cp:lastModifiedBy>Учетная запись Майкрософт</cp:lastModifiedBy>
  <cp:revision>16</cp:revision>
  <dcterms:created xsi:type="dcterms:W3CDTF">2021-01-10T18:40:46Z</dcterms:created>
  <dcterms:modified xsi:type="dcterms:W3CDTF">2021-01-10T21:12:48Z</dcterms:modified>
</cp:coreProperties>
</file>